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3" r:id="rId2"/>
    <p:sldId id="3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88" autoAdjust="0"/>
  </p:normalViewPr>
  <p:slideViewPr>
    <p:cSldViewPr>
      <p:cViewPr varScale="1">
        <p:scale>
          <a:sx n="96" d="100"/>
          <a:sy n="96" d="100"/>
        </p:scale>
        <p:origin x="8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86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49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8778" y="779552"/>
            <a:ext cx="5583609" cy="45935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23</a:t>
            </a:r>
            <a:r>
              <a:rPr lang="en-US" sz="1400" b="1" baseline="30000" dirty="0" smtClean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November 2019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title: HiPo DROPS #79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</a:p>
          <a:p>
            <a:pPr algn="just"/>
            <a:r>
              <a:rPr lang="en-US" sz="1050" dirty="0" smtClean="0"/>
              <a:t> </a:t>
            </a: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@ 8 :51 am, the Slickline Crew were rigging up to close and open the side slide door (SSD), in order to set and retrieve a plug and prong. The Slickline Operator lifted the 24’ lubricator and the tool string approximately one (1) meter from the ground while using the unit mounted-crane. Suddenly the wire drum started to pool in by itself. Causing the lubricator to be pull back towards the unit, which resulted in the slickline wire to part; causing the lubricator to swing and struck the rig floor. Consequently, there was no injuries and the mechanical jar was damaged.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cs typeface="Tahoma" pitchFamily="34" charset="0"/>
              </a:rPr>
              <a:t>Ensure </a:t>
            </a: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that the Wire drum hydraulic motor is part of the company maintenance system.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Ensure that the emergency shutdown button is periodically tested.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follow OEM recommendations when maintaining equipment.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Only competent personnel undertake troubleshooting tasks.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check equipment for wear and tear.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Ensure that equipment third party inspection is carried out on regular basis.</a:t>
            </a:r>
          </a:p>
          <a:p>
            <a:pPr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62098" y="5544234"/>
            <a:ext cx="5181600" cy="646331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your equipment is well maintained before you start work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133439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78A049D-F806-48D1-A7C1-662EA7B278ED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6216260" y="282362"/>
            <a:ext cx="2416779" cy="34193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5" name="Group 131">
            <a:extLst>
              <a:ext uri="{FF2B5EF4-FFF2-40B4-BE49-F238E27FC236}">
                <a16:creationId xmlns:a16="http://schemas.microsoft.com/office/drawing/2014/main" id="{667BCB71-CDCD-494F-98F9-9605D0F44E51}"/>
              </a:ext>
            </a:extLst>
          </p:cNvPr>
          <p:cNvGrpSpPr>
            <a:grpSpLocks/>
          </p:cNvGrpSpPr>
          <p:nvPr/>
        </p:nvGrpSpPr>
        <p:grpSpPr bwMode="auto">
          <a:xfrm>
            <a:off x="8655050" y="2641387"/>
            <a:ext cx="336550" cy="544513"/>
            <a:chOff x="3504" y="544"/>
            <a:chExt cx="2287" cy="1855"/>
          </a:xfrm>
        </p:grpSpPr>
        <p:sp>
          <p:nvSpPr>
            <p:cNvPr id="17" name="Line 129">
              <a:extLst>
                <a:ext uri="{FF2B5EF4-FFF2-40B4-BE49-F238E27FC236}">
                  <a16:creationId xmlns:a16="http://schemas.microsoft.com/office/drawing/2014/main" id="{5678A435-A07A-4C3F-A8C0-1DF58B9A66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30">
              <a:extLst>
                <a:ext uri="{FF2B5EF4-FFF2-40B4-BE49-F238E27FC236}">
                  <a16:creationId xmlns:a16="http://schemas.microsoft.com/office/drawing/2014/main" id="{2A7603B0-1A85-4635-BFF8-226E5D32A2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C9666E1-003C-4279-9D37-BACA8315DFBC}"/>
              </a:ext>
            </a:extLst>
          </p:cNvPr>
          <p:cNvSpPr txBox="1"/>
          <p:nvPr/>
        </p:nvSpPr>
        <p:spPr>
          <a:xfrm>
            <a:off x="6319749" y="6359351"/>
            <a:ext cx="2438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Maintained Hydraulic </a:t>
            </a:r>
            <a:r>
              <a:rPr lang="en-GB" sz="1500" dirty="0" smtClean="0"/>
              <a:t>Motor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C99D98-9A51-4A86-963E-862A54C2FD43}"/>
              </a:ext>
            </a:extLst>
          </p:cNvPr>
          <p:cNvSpPr txBox="1"/>
          <p:nvPr/>
        </p:nvSpPr>
        <p:spPr>
          <a:xfrm>
            <a:off x="6091149" y="3200401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Hydraulic Motor not maintained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25BBB2-23A4-4935-9345-C7F65A4D12C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2387" y="3659262"/>
            <a:ext cx="3454400" cy="2590800"/>
          </a:xfrm>
          <a:prstGeom prst="rect">
            <a:avLst/>
          </a:prstGeom>
        </p:spPr>
      </p:pic>
      <p:sp>
        <p:nvSpPr>
          <p:cNvPr id="21" name="Freeform 132">
            <a:extLst>
              <a:ext uri="{FF2B5EF4-FFF2-40B4-BE49-F238E27FC236}">
                <a16:creationId xmlns:a16="http://schemas.microsoft.com/office/drawing/2014/main" id="{A29ADB9D-451D-4B2B-975C-664BD91FF9DF}"/>
              </a:ext>
            </a:extLst>
          </p:cNvPr>
          <p:cNvSpPr>
            <a:spLocks/>
          </p:cNvSpPr>
          <p:nvPr/>
        </p:nvSpPr>
        <p:spPr bwMode="auto">
          <a:xfrm>
            <a:off x="8546114" y="5638799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3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all equipment are part of the preventive maintenance system? </a:t>
            </a:r>
            <a:endParaRPr lang="en-US" sz="1600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that staff are competent for the job? </a:t>
            </a:r>
            <a:endParaRPr lang="en-US" sz="1600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that emergency equipment are periodically tested ? </a:t>
            </a:r>
            <a:endParaRPr lang="en-US" sz="1600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that your HEMP is regularly reviewed? 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798381"/>
            <a:ext cx="7143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23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November 2019   Incident title: HiPo DROPS #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79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06493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92340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F57B773-DA1D-4B71-984A-BDD7CC8BF13E}"/>
</file>

<file path=customXml/itemProps2.xml><?xml version="1.0" encoding="utf-8"?>
<ds:datastoreItem xmlns:ds="http://schemas.openxmlformats.org/officeDocument/2006/customXml" ds:itemID="{5022707E-60AC-465C-BDF8-64BBE49F866D}"/>
</file>

<file path=customXml/itemProps3.xml><?xml version="1.0" encoding="utf-8"?>
<ds:datastoreItem xmlns:ds="http://schemas.openxmlformats.org/officeDocument/2006/customXml" ds:itemID="{C928AD7F-0F7B-405F-91CE-7A8108999922}"/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331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87</cp:revision>
  <dcterms:created xsi:type="dcterms:W3CDTF">2016-03-28T05:48:29Z</dcterms:created>
  <dcterms:modified xsi:type="dcterms:W3CDTF">2020-05-06T10:39:49Z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