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288" y="818785"/>
            <a:ext cx="557444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Date:11</a:t>
            </a:r>
            <a:r>
              <a:rPr lang="en-GB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title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: MVI HiPo#82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dirty="0"/>
          </a:p>
          <a:p>
            <a:r>
              <a:rPr lang="en-US" dirty="0" smtClean="0">
                <a:latin typeface="Calibri" panose="020F0502020204030204" pitchFamily="34" charset="0"/>
              </a:rPr>
              <a:t>An operator left </a:t>
            </a:r>
            <a:r>
              <a:rPr lang="en-US" dirty="0">
                <a:latin typeface="Calibri" panose="020F0502020204030204" pitchFamily="34" charset="0"/>
              </a:rPr>
              <a:t>the site to make a phone </a:t>
            </a:r>
            <a:r>
              <a:rPr lang="en-US" dirty="0" smtClean="0">
                <a:latin typeface="Calibri" panose="020F0502020204030204" pitchFamily="34" charset="0"/>
              </a:rPr>
              <a:t>call, on </a:t>
            </a:r>
            <a:r>
              <a:rPr lang="en-US" dirty="0">
                <a:latin typeface="Calibri" panose="020F0502020204030204" pitchFamily="34" charset="0"/>
              </a:rPr>
              <a:t>his way back to site at </a:t>
            </a:r>
            <a:r>
              <a:rPr lang="en-US" dirty="0" smtClean="0">
                <a:latin typeface="Calibri" panose="020F0502020204030204" pitchFamily="34" charset="0"/>
              </a:rPr>
              <a:t>@10:00 </a:t>
            </a:r>
            <a:r>
              <a:rPr lang="en-US" dirty="0" err="1">
                <a:latin typeface="Calibri" panose="020F0502020204030204" pitchFamily="34" charset="0"/>
              </a:rPr>
              <a:t>hrs</a:t>
            </a:r>
            <a:r>
              <a:rPr lang="en-US" dirty="0">
                <a:latin typeface="Calibri" panose="020F0502020204030204" pitchFamily="34" charset="0"/>
              </a:rPr>
              <a:t> , </a:t>
            </a:r>
            <a:r>
              <a:rPr lang="en-US" dirty="0" smtClean="0">
                <a:latin typeface="Calibri" panose="020F0502020204030204" pitchFamily="34" charset="0"/>
              </a:rPr>
              <a:t>while driving</a:t>
            </a:r>
            <a:r>
              <a:rPr lang="en-US" dirty="0">
                <a:latin typeface="Calibri" panose="020F0502020204030204" pitchFamily="34" charset="0"/>
              </a:rPr>
              <a:t>, on a graded road, behind a water </a:t>
            </a:r>
            <a:r>
              <a:rPr lang="en-US" dirty="0" smtClean="0">
                <a:latin typeface="Calibri" panose="020F0502020204030204" pitchFamily="34" charset="0"/>
              </a:rPr>
              <a:t>tanker, he </a:t>
            </a:r>
            <a:r>
              <a:rPr lang="en-US" dirty="0">
                <a:latin typeface="Calibri" panose="020F0502020204030204" pitchFamily="34" charset="0"/>
              </a:rPr>
              <a:t>tried to over take. </a:t>
            </a:r>
            <a:r>
              <a:rPr lang="en-US" dirty="0" smtClean="0">
                <a:latin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</a:rPr>
              <a:t>another car was coming from the opposite direction so upon returning to his lane </a:t>
            </a:r>
            <a:r>
              <a:rPr lang="en-US" dirty="0" smtClean="0">
                <a:latin typeface="Calibri" panose="020F0502020204030204" pitchFamily="34" charset="0"/>
              </a:rPr>
              <a:t>at </a:t>
            </a:r>
            <a:r>
              <a:rPr lang="en-US" dirty="0">
                <a:latin typeface="Calibri" panose="020F0502020204030204" pitchFamily="34" charset="0"/>
              </a:rPr>
              <a:t>a high speed he hit </a:t>
            </a:r>
            <a:r>
              <a:rPr lang="en-US" dirty="0" smtClean="0">
                <a:latin typeface="Calibri" panose="020F0502020204030204" pitchFamily="34" charset="0"/>
              </a:rPr>
              <a:t>the rear of the </a:t>
            </a:r>
            <a:r>
              <a:rPr lang="en-US" dirty="0">
                <a:latin typeface="Calibri" panose="020F0502020204030204" pitchFamily="34" charset="0"/>
              </a:rPr>
              <a:t>water tanker. </a:t>
            </a:r>
            <a:endParaRPr lang="en-US" b="1" dirty="0">
              <a:latin typeface="Calibri" panose="020F0502020204030204" pitchFamily="34" charset="0"/>
            </a:endParaRPr>
          </a:p>
          <a:p>
            <a:pPr marL="114300" indent="-114300">
              <a:defRPr/>
            </a:pPr>
            <a:endParaRPr lang="en-US" sz="12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that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your car key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and IVMS tag are secured and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no one have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access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it.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to comply with speed limits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overtake when its clear and safe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to keep safe distance behind front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vehicle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399" y="5607977"/>
            <a:ext cx="5686425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Only 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drive 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when 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you are trained and authorized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07569-B250-46B4-BCA1-7F3502FF7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224" y="3733800"/>
            <a:ext cx="3018064" cy="2174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2"/>
          <a:stretch/>
        </p:blipFill>
        <p:spPr>
          <a:xfrm>
            <a:off x="5952224" y="990384"/>
            <a:ext cx="3018064" cy="25904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38111D9-911D-4E34-9C40-011F33A378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74" y="2927054"/>
            <a:ext cx="463336" cy="676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7F90C6-979D-4AF7-8C55-00F0B04937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85" y="5324489"/>
            <a:ext cx="5669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2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ensure that only authorized and trained drivers are driving company 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vehicles? 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that your remote locations are properly managed and supervised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your crew are having communication methods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in remote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areas?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person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in charge doesn’t leave the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site?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40374"/>
            <a:ext cx="53030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Date:11</a:t>
            </a:r>
            <a:r>
              <a:rPr lang="en-GB" sz="1600" b="1" baseline="30000" dirty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title :HiPo#82</a:t>
            </a:r>
          </a:p>
        </p:txBody>
      </p:sp>
    </p:spTree>
    <p:extLst>
      <p:ext uri="{BB962C8B-B14F-4D97-AF65-F5344CB8AC3E}">
        <p14:creationId xmlns:p14="http://schemas.microsoft.com/office/powerpoint/2010/main" val="10475594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215D80-6C62-406F-83A0-44C80A306017}"/>
</file>

<file path=customXml/itemProps2.xml><?xml version="1.0" encoding="utf-8"?>
<ds:datastoreItem xmlns:ds="http://schemas.openxmlformats.org/officeDocument/2006/customXml" ds:itemID="{EA456075-8419-4974-9A1E-B0E8EBD2C97C}"/>
</file>

<file path=customXml/itemProps3.xml><?xml version="1.0" encoding="utf-8"?>
<ds:datastoreItem xmlns:ds="http://schemas.openxmlformats.org/officeDocument/2006/customXml" ds:itemID="{D81C2968-D55E-4E12-B633-191527B35964}"/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459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93</cp:revision>
  <dcterms:created xsi:type="dcterms:W3CDTF">2016-03-28T05:48:29Z</dcterms:created>
  <dcterms:modified xsi:type="dcterms:W3CDTF">2020-05-06T10:59:19Z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