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71" r:id="rId2"/>
    <p:sldId id="37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688" autoAdjust="0"/>
  </p:normalViewPr>
  <p:slideViewPr>
    <p:cSldViewPr>
      <p:cViewPr varScale="1">
        <p:scale>
          <a:sx n="120" d="100"/>
          <a:sy n="120" d="100"/>
        </p:scale>
        <p:origin x="13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webbing slings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79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04187"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26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50250" y="854435"/>
            <a:ext cx="5306824" cy="443198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10</a:t>
            </a:r>
            <a:r>
              <a:rPr lang="en-US" sz="16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December 2019 Incident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title:HiPo#83  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1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900" dirty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Hilux vehicle got stuck in the shallow water. A unimog truck was use to recovering the Hilux vehicle. Two Webbing slings were attached with D shackles, while recovering the Hilux vehicle webbing sling was released from unimog towing hook due to sudden tension released and joined D shackle hit the Hilux wind screen. No injury was sustained by the driver.</a:t>
            </a:r>
          </a:p>
          <a:p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5888" indent="-115888">
              <a:buFont typeface="Arial" pitchFamily="34" charset="0"/>
              <a:buChar char="•"/>
            </a:pPr>
            <a:endParaRPr lang="en-US" sz="16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marL="115888" indent="-115888">
              <a:buFont typeface="Arial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Always Ensure that towing procedure is followed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Always ask Authorized and experienced personnel to perform the specific task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Always Ensure that you are away from standing &amp; flowing water 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Always select a safe route </a:t>
            </a:r>
            <a:endParaRPr lang="en-US" sz="11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530191"/>
            <a:ext cx="73914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</a:t>
            </a:r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Follow the proper procedure , don’t use shortcuts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6" name="Picture 25"/>
          <p:cNvPicPr preferRelativeResize="0">
            <a:picLocks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78519" y="866054"/>
            <a:ext cx="3387265" cy="2258145"/>
          </a:xfrm>
          <a:prstGeom prst="rect">
            <a:avLst/>
          </a:prstGeom>
          <a:noFill/>
          <a:ln w="127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458200" y="2514600"/>
            <a:ext cx="286139" cy="404154"/>
            <a:chOff x="3504" y="544"/>
            <a:chExt cx="2287" cy="1855"/>
          </a:xfrm>
          <a:noFill/>
        </p:grpSpPr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grp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grp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" name="Picture 2" descr="A red stop sign sitting on the side of the road&#10;&#10;Description automatically generated">
            <a:extLst>
              <a:ext uri="{FF2B5EF4-FFF2-40B4-BE49-F238E27FC236}">
                <a16:creationId xmlns:a16="http://schemas.microsoft.com/office/drawing/2014/main" id="{EA4066A5-DE35-401E-B153-465578CBF6F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9535" y="3568238"/>
            <a:ext cx="1809984" cy="1709257"/>
          </a:xfrm>
          <a:prstGeom prst="rect">
            <a:avLst/>
          </a:prstGeom>
        </p:spPr>
      </p:pic>
      <p:sp>
        <p:nvSpPr>
          <p:cNvPr id="15" name="Freeform 132">
            <a:extLst>
              <a:ext uri="{FF2B5EF4-FFF2-40B4-BE49-F238E27FC236}">
                <a16:creationId xmlns:a16="http://schemas.microsoft.com/office/drawing/2014/main" id="{52F951C6-BED5-4C45-B37B-FCF5ED49F664}"/>
              </a:ext>
            </a:extLst>
          </p:cNvPr>
          <p:cNvSpPr>
            <a:spLocks/>
          </p:cNvSpPr>
          <p:nvPr/>
        </p:nvSpPr>
        <p:spPr bwMode="auto">
          <a:xfrm>
            <a:off x="8210134" y="4546123"/>
            <a:ext cx="488777" cy="4583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78061" y="3572408"/>
            <a:ext cx="2094049" cy="171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6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6317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RAR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all towing operation team members are trained and authorized to perform work?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all towing equipments in controlled system?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all towing equipments are certified?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that all the HSE procedures are discussed &amp; communicated in detail?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that all field activities mitigated during/after natural setback?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that HEMP (RAR, Risk Assessment Register) is updated about water crossing?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</a:rPr>
              <a:t>Do You ensure that MOPO is applicable after flood in project area?</a:t>
            </a: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27814" y="817761"/>
            <a:ext cx="5993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 10</a:t>
            </a:r>
            <a:r>
              <a:rPr lang="en-GB" sz="14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 December 2019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     Incident title: </a:t>
            </a:r>
            <a:r>
              <a:rPr lang="en-US" sz="1400" b="1" dirty="0" err="1">
                <a:solidFill>
                  <a:srgbClr val="333399"/>
                </a:solidFill>
                <a:latin typeface="Tahoma" pitchFamily="34" charset="0"/>
              </a:rPr>
              <a:t>HiPo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Asset Damage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080560" y="59411"/>
            <a:ext cx="705611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Management self audit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63815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92344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AB17546-54A5-4C6C-9936-9E0BEF763400}"/>
</file>

<file path=customXml/itemProps2.xml><?xml version="1.0" encoding="utf-8"?>
<ds:datastoreItem xmlns:ds="http://schemas.openxmlformats.org/officeDocument/2006/customXml" ds:itemID="{2B7E9980-F13A-439B-81FD-8914D82F36BE}"/>
</file>

<file path=customXml/itemProps3.xml><?xml version="1.0" encoding="utf-8"?>
<ds:datastoreItem xmlns:ds="http://schemas.openxmlformats.org/officeDocument/2006/customXml" ds:itemID="{82CB8685-0A7E-43AC-BF19-8A531A36B0F8}"/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495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95</cp:revision>
  <dcterms:created xsi:type="dcterms:W3CDTF">2016-03-28T05:48:29Z</dcterms:created>
  <dcterms:modified xsi:type="dcterms:W3CDTF">2020-05-18T10:38:13Z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