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3" r:id="rId2"/>
    <p:sldId id="3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79232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276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7126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3001" y="3600878"/>
            <a:ext cx="3429000" cy="227984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993775"/>
            <a:ext cx="3429000" cy="227992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84646" y="1127815"/>
            <a:ext cx="5334000" cy="47782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At approximately 16:20hrs on 5th December 2019, when Driller commenced pulling out of hole, the entire mast with setback stands collapsed towards the catwalk / pipe rack area. The derrick man died at the well site. One floor man sustained broken rib, Geologist with a cut injury on his forehead and another floor man with pain on his left leg. </a:t>
            </a:r>
            <a:endParaRPr lang="en-GB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“BOP CLOSED” board is displayed on the brake when BOP is in closed position.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maintain good communication between Driller and Assistant driller.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guy lines are intact and under correct tension.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crew is fully aware of the operating parameters of the Rig including maximum pulling capacity.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Ensure the hoisting system is not putting the mast as the weakest point.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Respect zone management.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533400" y="5957291"/>
            <a:ext cx="6901954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ensure the BOP is open prior to pulling out of hole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5051" y="718620"/>
            <a:ext cx="54575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5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December 2019    Incident title: Fatality</a:t>
            </a:r>
          </a:p>
        </p:txBody>
      </p:sp>
    </p:spTree>
    <p:extLst>
      <p:ext uri="{BB962C8B-B14F-4D97-AF65-F5344CB8AC3E}">
        <p14:creationId xmlns:p14="http://schemas.microsoft.com/office/powerpoint/2010/main" val="2876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69863" y="1135966"/>
            <a:ext cx="8763000" cy="3908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modifications on the Rig are done with OEM approval?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all upgrades are done under MOC?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proper hand over between Driller and Assistant driller?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Guy lines are under correct tension at all times?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mast is not the weakest link in the hoisting system?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draw-work interlock is installed to prevent accidental operation whilst the BOP is closed?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adherence to the PSP is verified?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the effectiveness of the assurance program?</a:t>
            </a:r>
          </a:p>
          <a:p>
            <a:pPr eaLnBrk="1" hangingPunct="1"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69863" y="830272"/>
            <a:ext cx="54040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600" b="1" dirty="0">
                <a:solidFill>
                  <a:schemeClr val="accent2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5</a:t>
            </a:r>
            <a:r>
              <a:rPr lang="en-US" sz="1600" b="1" baseline="30000" dirty="0" smtClean="0">
                <a:solidFill>
                  <a:schemeClr val="accent2"/>
                </a:solidFill>
                <a:latin typeface="Tahoma" pitchFamily="34" charset="0"/>
              </a:rPr>
              <a:t>th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 December 2019   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Incident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title: Fatality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92353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4ED6EFE-8ED8-4A5E-85AA-A186A42DE7A2}"/>
</file>

<file path=customXml/itemProps2.xml><?xml version="1.0" encoding="utf-8"?>
<ds:datastoreItem xmlns:ds="http://schemas.openxmlformats.org/officeDocument/2006/customXml" ds:itemID="{8986E887-A53D-46C1-B012-6C2AEEA052C7}"/>
</file>

<file path=customXml/itemProps3.xml><?xml version="1.0" encoding="utf-8"?>
<ds:datastoreItem xmlns:ds="http://schemas.openxmlformats.org/officeDocument/2006/customXml" ds:itemID="{9DBB09E9-75D3-4059-84C9-506888A0A205}"/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545</Words>
  <Application>Microsoft Office PowerPoint</Application>
  <PresentationFormat>On-screen Show (4:3)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83</cp:revision>
  <dcterms:created xsi:type="dcterms:W3CDTF">2016-03-28T05:48:29Z</dcterms:created>
  <dcterms:modified xsi:type="dcterms:W3CDTF">2020-05-18T10:56:45Z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