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58892" y="4797911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209844"/>
            <a:ext cx="6955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A civil crew were about to leave site, the scaffold rest shelter toppled over striking the Civil Technician’s on his right leg.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2"/>
            <a:ext cx="6428640" cy="832742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consider if you are away from ‘line of fire’ released energy?</a:t>
            </a:r>
          </a:p>
          <a:p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096646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Struck by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13.6.2020@</a:t>
                      </a:r>
                      <a:r>
                        <a:rPr lang="en-GB" sz="1400" b="0" kern="1200" baseline="0" dirty="0"/>
                        <a:t>16:40hrs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" y="563807"/>
            <a:ext cx="994583" cy="1462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3423" y="2071551"/>
            <a:ext cx="35337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92356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1E0C58-F7F3-460E-BEA6-A388164F07C8}"/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schemas.microsoft.com/sharepoint/v3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9d51eac6-a7d5-47f5-a119-63d146adb134"/>
    <ds:schemaRef ds:uri="4880E4F8-4B7D-4BDD-91E3-E10D47036ECA"/>
    <ds:schemaRef ds:uri="4880e4f8-4b7d-4bdd-91e3-e10d47036eca"/>
    <ds:schemaRef ds:uri="http://schemas.openxmlformats.org/package/2006/metadata/core-properties"/>
    <ds:schemaRef ds:uri="http://schemas.microsoft.com/sharepoint/v3/field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139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77</cp:revision>
  <dcterms:created xsi:type="dcterms:W3CDTF">2018-09-24T07:27:56Z</dcterms:created>
  <dcterms:modified xsi:type="dcterms:W3CDTF">2024-04-15T07:02:01Z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