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5" r:id="rId2"/>
    <p:sldId id="3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5803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045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399" y="1062716"/>
            <a:ext cx="3588625" cy="1956547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2371" y="804949"/>
            <a:ext cx="5412710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December 2019 Incident title: HiPo#84 Drops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While RIH Sucker rod completion, the 6th Sinker bar was picked up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using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sucker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rod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elevator from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power catwalk, Assistant Driller (AD) realized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block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was near racking board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applied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sudden brake (jerk). As a result,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elevator came off the SR hook causing the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sinker bar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and the elevator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100Kg) to drop (13m) to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ground. No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injuries. No damages to equipment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indent="-1714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to maintain a safe working speed and assess all the dynamic risks associated with external factors (wind speed, visibility….etc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.).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-1714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tubular handling equipment are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checked before use.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follow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the proper inspection procedures for handling equipment.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all defected equipment are repaired/changed immediately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7926" y="5439123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Don’t Rush: Speed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Kills</a:t>
            </a:r>
          </a:p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Inspect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Handling Equipment / Tools Before Use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latin typeface="+mj-lt"/>
              </a:rPr>
              <a:t>PDO Second Alert</a:t>
            </a:r>
            <a:endParaRPr lang="en-GB" sz="3600" b="1" dirty="0">
              <a:latin typeface="+mj-lt"/>
            </a:endParaRPr>
          </a:p>
        </p:txBody>
      </p:sp>
      <p:pic>
        <p:nvPicPr>
          <p:cNvPr id="19" name="Picture 18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3124200"/>
            <a:ext cx="3588624" cy="3048000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7515225" y="3540803"/>
            <a:ext cx="609600" cy="4906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819031" y="3738417"/>
            <a:ext cx="609600" cy="490683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>
            <a:off x="7280711" y="2697068"/>
            <a:ext cx="865432" cy="894172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-Shape 22"/>
          <p:cNvSpPr/>
          <p:nvPr/>
        </p:nvSpPr>
        <p:spPr>
          <a:xfrm rot="19361095">
            <a:off x="6244287" y="4940449"/>
            <a:ext cx="611117" cy="401848"/>
          </a:xfrm>
          <a:prstGeom prst="corner">
            <a:avLst>
              <a:gd name="adj1" fmla="val 40055"/>
              <a:gd name="adj2" fmla="val 48778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 rot="2174468">
            <a:off x="6964472" y="1927566"/>
            <a:ext cx="1560828" cy="50822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139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Do 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sym typeface="Wingdings" pitchFamily="2" charset="2"/>
              </a:rPr>
              <a:t>you</a:t>
            </a: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 ensure, 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the crew know the risk of over speeding and rushing?</a:t>
            </a:r>
            <a:endParaRPr lang="en-US" sz="1600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Do you ensure, 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the crew knows their responsibilities to inspect handling tools before usage?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you ensure, 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the repair jobs are conducted using the correct spare parts?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Do you ensure, the crew are carrying out daily checklists correctly?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sym typeface="Wingdings" pitchFamily="2" charset="2"/>
              </a:rPr>
              <a:t>Do you ensure, the crew are conducting maintenance as per the maintenance 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program</a:t>
            </a:r>
            <a:r>
              <a:rPr lang="en-US" sz="1600" dirty="0" smtClean="0">
                <a:solidFill>
                  <a:srgbClr val="0033CC"/>
                </a:solidFill>
                <a:sym typeface="Wingdings" pitchFamily="2" charset="2"/>
              </a:rPr>
              <a:t>?</a:t>
            </a:r>
          </a:p>
          <a:p>
            <a:pPr eaLnBrk="1" hangingPunct="1">
              <a:defRPr/>
            </a:pPr>
            <a:endParaRPr lang="en-US" sz="1600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5567" y="855762"/>
            <a:ext cx="60324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15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December 2019 Incident title: HiPo#84 Drops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92358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73AB6A7-00BE-43B1-81F2-E986FA6C80B2}"/>
</file>

<file path=customXml/itemProps2.xml><?xml version="1.0" encoding="utf-8"?>
<ds:datastoreItem xmlns:ds="http://schemas.openxmlformats.org/officeDocument/2006/customXml" ds:itemID="{CF9D7DB9-229D-469D-8EF0-AFB644E9DE03}"/>
</file>

<file path=customXml/itemProps3.xml><?xml version="1.0" encoding="utf-8"?>
<ds:datastoreItem xmlns:ds="http://schemas.openxmlformats.org/officeDocument/2006/customXml" ds:itemID="{CE2A9E81-EC8C-443D-9832-3FFE25D34F47}"/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510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98</cp:revision>
  <dcterms:created xsi:type="dcterms:W3CDTF">2016-03-28T05:48:29Z</dcterms:created>
  <dcterms:modified xsi:type="dcterms:W3CDTF">2020-05-06T11:11:22Z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