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558" y="3172579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A Technician was aligning pipes in the yard when a pipe slid, trapping his leg resulted in a fracture to his right ankle</a:t>
            </a:r>
            <a:r>
              <a:rPr lang="en-US" sz="14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86076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follow the correct method to perform the job?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909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trip &amp; fall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30.06.2020@</a:t>
                      </a:r>
                      <a:r>
                        <a:rPr lang="en-GB" sz="1400" b="0" kern="1200" baseline="0" dirty="0"/>
                        <a:t>06:30hrs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Qarn</a:t>
                      </a:r>
                      <a:r>
                        <a:rPr lang="en-US" sz="1400" b="0" baseline="0" dirty="0">
                          <a:latin typeface="+mn-lt"/>
                        </a:rPr>
                        <a:t>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740" y="719757"/>
            <a:ext cx="1287780" cy="12468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35" y="2120240"/>
            <a:ext cx="3429000" cy="265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6" t="-407"/>
          <a:stretch/>
        </p:blipFill>
        <p:spPr>
          <a:xfrm>
            <a:off x="8879778" y="2269121"/>
            <a:ext cx="1018602" cy="1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92361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880e4f8-4b7d-4bdd-91e3-e10d47036eca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9d51eac6-a7d5-47f5-a119-63d146adb134"/>
    <ds:schemaRef ds:uri="http://schemas.microsoft.com/sharepoint/v3/fields"/>
    <ds:schemaRef ds:uri="4880E4F8-4B7D-4BDD-91E3-E10D47036ECA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DECE85-F7B3-41D7-B847-F34547741824}"/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140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keywords/>
  <dc:description/>
  <cp:lastModifiedBy>Konduru, Raju IDI63X</cp:lastModifiedBy>
  <cp:revision>88</cp:revision>
  <dcterms:created xsi:type="dcterms:W3CDTF">2018-09-24T07:27:56Z</dcterms:created>
  <dcterms:modified xsi:type="dcterms:W3CDTF">2024-04-15T06:57:19Z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