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CC3300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58892" y="4797911"/>
            <a:ext cx="800167" cy="1778149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1169" y="3115831"/>
            <a:ext cx="7418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/>
              <a:t>During POOH (Pulling out of hole), trapped pressure released from the perforation gun striking a Roustabout on the right side of his face resulting in a burn to his face. </a:t>
            </a:r>
            <a:endParaRPr lang="en-US" sz="1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733550" y="3867431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589009" y="4239229"/>
            <a:ext cx="6428640" cy="925529"/>
          </a:xfrm>
          <a:prstGeom prst="wedgeRoundRectCallout">
            <a:avLst>
              <a:gd name="adj1" fmla="val 54109"/>
              <a:gd name="adj2" fmla="val 67376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How do you ensure you identify all hazards before starting a task?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Are you aware of the risk of stored energy?</a:t>
            </a:r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“what could go wrong?”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Are you in the ‘line of fire’?</a:t>
            </a:r>
          </a:p>
          <a:p>
            <a:pPr marL="342900" indent="-342900">
              <a:buFont typeface="Arial" charset="0"/>
              <a:buAutoNum type="arabicPeriod"/>
            </a:pPr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334802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LTI#13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Struck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by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27.06.2020@</a:t>
                      </a:r>
                      <a:r>
                        <a:rPr lang="en-GB" sz="1400" b="0" kern="1200" baseline="0" dirty="0"/>
                        <a:t>16:30hrs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n-lt"/>
                        </a:rPr>
                        <a:t>Amal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5407" y="5919044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428750" y="5690444"/>
            <a:ext cx="1271588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6090494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6481" y="214999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Construction, Operations, Engineering, Drilling and Explorations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7" y="838813"/>
            <a:ext cx="1256394" cy="1190149"/>
          </a:xfrm>
          <a:prstGeom prst="rect">
            <a:avLst/>
          </a:prstGeom>
        </p:spPr>
      </p:pic>
      <p:pic>
        <p:nvPicPr>
          <p:cNvPr id="20" name="Picture 19" descr="A person wearing a hat&#10;&#10;Description automatically generated">
            <a:extLst>
              <a:ext uri="{FF2B5EF4-FFF2-40B4-BE49-F238E27FC236}">
                <a16:creationId xmlns:a16="http://schemas.microsoft.com/office/drawing/2014/main" id="{1D7C5BD3-883E-48BA-BAFA-882834371E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0" t="621" r="25710" b="-621"/>
          <a:stretch/>
        </p:blipFill>
        <p:spPr>
          <a:xfrm>
            <a:off x="8770620" y="2158816"/>
            <a:ext cx="2834640" cy="2169344"/>
          </a:xfrm>
          <a:prstGeom prst="rect">
            <a:avLst/>
          </a:prstGeom>
        </p:spPr>
      </p:pic>
      <p:sp>
        <p:nvSpPr>
          <p:cNvPr id="3" name="Explosion 1 2"/>
          <p:cNvSpPr/>
          <p:nvPr/>
        </p:nvSpPr>
        <p:spPr>
          <a:xfrm>
            <a:off x="10977562" y="2918460"/>
            <a:ext cx="451485" cy="350520"/>
          </a:xfrm>
          <a:prstGeom prst="irregularSeal1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0507980" y="3268980"/>
            <a:ext cx="626745" cy="12029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896006" y="4490134"/>
            <a:ext cx="2628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Trapped pressure release point </a:t>
            </a:r>
          </a:p>
        </p:txBody>
      </p:sp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92375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298DB3-F528-46B2-AD60-D72034F22BED}"/>
</file>

<file path=customXml/itemProps3.xml><?xml version="1.0" encoding="utf-8"?>
<ds:datastoreItem xmlns:ds="http://schemas.openxmlformats.org/officeDocument/2006/customXml" ds:itemID="{ECEB1FCF-0E89-482E-A62E-598FF58845D8}">
  <ds:schemaRefs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4880E4F8-4B7D-4BDD-91E3-E10D47036ECA"/>
    <ds:schemaRef ds:uri="9d51eac6-a7d5-47f5-a119-63d146adb134"/>
    <ds:schemaRef ds:uri="http://schemas.microsoft.com/office/2006/documentManagement/types"/>
    <ds:schemaRef ds:uri="http://schemas.microsoft.com/sharepoint/v3"/>
    <ds:schemaRef ds:uri="http://www.w3.org/XML/1998/namespace"/>
    <ds:schemaRef ds:uri="4880e4f8-4b7d-4bdd-91e3-e10d47036eca"/>
    <ds:schemaRef ds:uri="http://schemas.microsoft.com/sharepoint/v3/field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152</Words>
  <Application>Microsoft Office PowerPoint</Application>
  <PresentationFormat>Widescreen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101</cp:revision>
  <dcterms:created xsi:type="dcterms:W3CDTF">2018-09-24T07:27:56Z</dcterms:created>
  <dcterms:modified xsi:type="dcterms:W3CDTF">2024-04-15T06:57:45Z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