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CC3300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58892" y="4797911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209844"/>
            <a:ext cx="6955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While removing stuck dies from manual tong, a broken chip ejected striking and piercing through </a:t>
            </a:r>
            <a:r>
              <a:rPr lang="en-US" sz="1400" dirty="0" err="1"/>
              <a:t>Floorman’s</a:t>
            </a:r>
            <a:r>
              <a:rPr lang="en-US" sz="1400" dirty="0"/>
              <a:t> coverall and penetrating his right thigh.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0269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252252"/>
            <a:ext cx="6428640" cy="832742"/>
          </a:xfrm>
          <a:prstGeom prst="wedgeRoundRectCallout">
            <a:avLst>
              <a:gd name="adj1" fmla="val 61081"/>
              <a:gd name="adj2" fmla="val 72756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you identify all hazards before starting a task?</a:t>
            </a: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consider if you are away from ‘line of fire’ Projectiles?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verify if you have the right tool for the task?</a:t>
            </a: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435101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Struck by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03.07.2020@</a:t>
                      </a:r>
                      <a:r>
                        <a:rPr lang="en-GB" sz="1400" b="0" kern="1200" baseline="0" dirty="0"/>
                        <a:t>11:30hrs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Marmul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Engineering, Construction &amp; Logistics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0" y="724090"/>
            <a:ext cx="1710371" cy="13843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408828" y="4752986"/>
            <a:ext cx="2397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Splintered chip came from the dies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067" y="2047480"/>
            <a:ext cx="3555808" cy="2705506"/>
          </a:xfrm>
          <a:prstGeom prst="rect">
            <a:avLst/>
          </a:prstGeom>
        </p:spPr>
      </p:pic>
      <p:sp>
        <p:nvSpPr>
          <p:cNvPr id="21" name="Explosion 1 20"/>
          <p:cNvSpPr/>
          <p:nvPr/>
        </p:nvSpPr>
        <p:spPr>
          <a:xfrm>
            <a:off x="9856178" y="3494261"/>
            <a:ext cx="473826" cy="4084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92376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sharepoint/v3/fields"/>
    <ds:schemaRef ds:uri="http://purl.org/dc/elements/1.1/"/>
    <ds:schemaRef ds:uri="http://schemas.microsoft.com/office/infopath/2007/PartnerControls"/>
    <ds:schemaRef ds:uri="9d51eac6-a7d5-47f5-a119-63d146adb134"/>
    <ds:schemaRef ds:uri="4880e4f8-4b7d-4bdd-91e3-e10d47036eca"/>
    <ds:schemaRef ds:uri="4880E4F8-4B7D-4BDD-91E3-E10D47036ECA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93853EB-0AD2-4D51-AEF2-175DB7583250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145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83</cp:revision>
  <dcterms:created xsi:type="dcterms:W3CDTF">2018-09-24T07:27:56Z</dcterms:created>
  <dcterms:modified xsi:type="dcterms:W3CDTF">2024-04-15T06:58:17Z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