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2886677"/>
            <a:ext cx="69553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While the Roustabout was attempting to remove the vent line, the flowline swung causing him to fall striking his left hand on the BOP.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The Roustabout was attached with the fall arrestor.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307336"/>
            <a:ext cx="6428640" cy="1092865"/>
          </a:xfrm>
          <a:prstGeom prst="wedgeRoundRectCallout">
            <a:avLst>
              <a:gd name="adj1" fmla="val 61081"/>
              <a:gd name="adj2" fmla="val 7275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in a safe position while performing a task?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consider the risk of fall  from height?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consider any stored energy which can release at any time?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7432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15.07.2020@</a:t>
                      </a:r>
                      <a:r>
                        <a:rPr lang="en-GB" sz="1400" b="0" kern="1200" baseline="0" dirty="0"/>
                        <a:t>16:00hrs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Engineering, Construction &amp; Logistics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5081" y="1894329"/>
            <a:ext cx="2505075" cy="2979419"/>
          </a:xfrm>
          <a:prstGeom prst="rect">
            <a:avLst/>
          </a:prstGeom>
        </p:spPr>
      </p:pic>
      <p:sp>
        <p:nvSpPr>
          <p:cNvPr id="21" name="Explosion 1 20"/>
          <p:cNvSpPr/>
          <p:nvPr/>
        </p:nvSpPr>
        <p:spPr>
          <a:xfrm>
            <a:off x="9321338" y="3087761"/>
            <a:ext cx="473826" cy="40843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59846" y="4652767"/>
            <a:ext cx="234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Where RA hit his hand</a:t>
            </a:r>
          </a:p>
        </p:txBody>
      </p:sp>
      <p:cxnSp>
        <p:nvCxnSpPr>
          <p:cNvPr id="25" name="Straight Arrow Connector 24"/>
          <p:cNvCxnSpPr>
            <a:endCxn id="21" idx="2"/>
          </p:cNvCxnSpPr>
          <p:nvPr/>
        </p:nvCxnSpPr>
        <p:spPr>
          <a:xfrm flipV="1">
            <a:off x="9321338" y="3496197"/>
            <a:ext cx="186130" cy="1235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03915"/>
            <a:ext cx="1061720" cy="14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92377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880E4F8-4B7D-4BDD-91E3-E10D47036ECA"/>
    <ds:schemaRef ds:uri="http://purl.org/dc/terms/"/>
    <ds:schemaRef ds:uri="http://schemas.microsoft.com/office/2006/documentManagement/types"/>
    <ds:schemaRef ds:uri="9d51eac6-a7d5-47f5-a119-63d146adb134"/>
    <ds:schemaRef ds:uri="4880e4f8-4b7d-4bdd-91e3-e10d47036eca"/>
    <ds:schemaRef ds:uri="http://schemas.microsoft.com/sharepoint/v3/field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385155-99AB-48C9-BCA6-3309F3CE54BF}"/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163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93</cp:revision>
  <dcterms:created xsi:type="dcterms:W3CDTF">2018-09-24T07:27:56Z</dcterms:created>
  <dcterms:modified xsi:type="dcterms:W3CDTF">2024-04-15T06:58:51Z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