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03" y="2096900"/>
            <a:ext cx="2947249" cy="2210435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58892" y="4797911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164686"/>
            <a:ext cx="6955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While the Carpenter was trying to cut the frame using angle grinder in a sitting position, the grinder slipped and moved towards him causing a serious injury in his groin area. 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307336"/>
            <a:ext cx="6428640" cy="1092865"/>
          </a:xfrm>
          <a:prstGeom prst="wedgeRoundRectCallout">
            <a:avLst>
              <a:gd name="adj1" fmla="val 61081"/>
              <a:gd name="adj2" fmla="val 7275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are in a safe position while performing a task?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consider </a:t>
            </a:r>
            <a:r>
              <a:rPr lang="en-US" sz="1400" dirty="0"/>
              <a:t>your body is out of line of fire while using hand powered tool?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How do you ensure hand powered tool operators are competent? 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94236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 energy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21.08.2020@</a:t>
                      </a:r>
                      <a:r>
                        <a:rPr lang="en-GB" sz="1400" b="0" kern="1200" baseline="0" dirty="0"/>
                        <a:t>10:30hrs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Bahja 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Engineering, Construction &amp; Logistics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9522123" y="2269122"/>
            <a:ext cx="1179744" cy="122707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527475" y="4797911"/>
            <a:ext cx="282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Carpenter using grinder</a:t>
            </a:r>
          </a:p>
        </p:txBody>
      </p:sp>
      <p:cxnSp>
        <p:nvCxnSpPr>
          <p:cNvPr id="25" name="Straight Arrow Connector 24"/>
          <p:cNvCxnSpPr>
            <a:endCxn id="21" idx="2"/>
          </p:cNvCxnSpPr>
          <p:nvPr/>
        </p:nvCxnSpPr>
        <p:spPr>
          <a:xfrm flipV="1">
            <a:off x="9795164" y="3496198"/>
            <a:ext cx="190391" cy="1235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239" y="703915"/>
            <a:ext cx="746867" cy="13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92379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sharepoint/v3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9d51eac6-a7d5-47f5-a119-63d146adb134"/>
    <ds:schemaRef ds:uri="4880e4f8-4b7d-4bdd-91e3-e10d47036eca"/>
    <ds:schemaRef ds:uri="http://purl.org/dc/terms/"/>
    <ds:schemaRef ds:uri="http://schemas.microsoft.com/sharepoint/v3/fields"/>
    <ds:schemaRef ds:uri="http://schemas.microsoft.com/office/2006/documentManagement/types"/>
    <ds:schemaRef ds:uri="4880E4F8-4B7D-4BDD-91E3-E10D47036ECA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F152A2D-60A8-4579-93F0-D721A454DA1A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164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96</cp:revision>
  <dcterms:created xsi:type="dcterms:W3CDTF">2018-09-24T07:27:56Z</dcterms:created>
  <dcterms:modified xsi:type="dcterms:W3CDTF">2024-04-15T06:59:29Z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