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CC3300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58892" y="4797911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164686"/>
            <a:ext cx="6955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While Derrickman was  latching the pipe to the elevator, his right hand got trapped between the drill pipe and the elevator caused crush injury to his right little finger.</a:t>
            </a:r>
            <a:endParaRPr lang="en-US" sz="1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0269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307336"/>
            <a:ext cx="6428640" cy="1013037"/>
          </a:xfrm>
          <a:prstGeom prst="wedgeRoundRectCallout">
            <a:avLst>
              <a:gd name="adj1" fmla="val 62135"/>
              <a:gd name="adj2" fmla="val 50469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use the handles provided? 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keep your hands away of crush points “Line of Fire”?</a:t>
            </a: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0043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&amp; Finger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29.08.2020@</a:t>
                      </a:r>
                      <a:r>
                        <a:rPr lang="en-GB" sz="1400" b="0" kern="1200" baseline="0" dirty="0"/>
                        <a:t>03:24hrs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Rima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Engineering, Construction &amp; Logistics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77782" y="4613245"/>
            <a:ext cx="282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Crush point</a:t>
            </a:r>
          </a:p>
        </p:txBody>
      </p:sp>
      <p:pic>
        <p:nvPicPr>
          <p:cNvPr id="23" name="Picture 22" descr="DSC016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9204" y="2298348"/>
            <a:ext cx="2627280" cy="2133600"/>
          </a:xfrm>
          <a:prstGeom prst="rect">
            <a:avLst/>
          </a:prstGeom>
        </p:spPr>
      </p:pic>
      <p:sp>
        <p:nvSpPr>
          <p:cNvPr id="21" name="Explosion 1 20"/>
          <p:cNvSpPr/>
          <p:nvPr/>
        </p:nvSpPr>
        <p:spPr>
          <a:xfrm>
            <a:off x="9545950" y="2519322"/>
            <a:ext cx="1179744" cy="122707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endCxn id="21" idx="2"/>
          </p:cNvCxnSpPr>
          <p:nvPr/>
        </p:nvCxnSpPr>
        <p:spPr>
          <a:xfrm flipV="1">
            <a:off x="10009382" y="3746398"/>
            <a:ext cx="0" cy="906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9BBECAFE-DF33-48EB-81BC-E9CFCFBF5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6" y="760080"/>
            <a:ext cx="1283254" cy="128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92380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office/infopath/2007/PartnerControls"/>
    <ds:schemaRef ds:uri="http://schemas.microsoft.com/office/2006/documentManagement/types"/>
    <ds:schemaRef ds:uri="4880E4F8-4B7D-4BDD-91E3-E10D47036ECA"/>
    <ds:schemaRef ds:uri="9d51eac6-a7d5-47f5-a119-63d146adb134"/>
    <ds:schemaRef ds:uri="http://schemas.microsoft.com/sharepoint/v3"/>
    <ds:schemaRef ds:uri="http://schemas.openxmlformats.org/package/2006/metadata/core-properties"/>
    <ds:schemaRef ds:uri="http://schemas.microsoft.com/sharepoint/v3/fields"/>
    <ds:schemaRef ds:uri="http://purl.org/dc/terms/"/>
    <ds:schemaRef ds:uri="4880e4f8-4b7d-4bdd-91e3-e10d47036eca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DD2AFA-2CF2-4344-A7F3-69FD7A030D85}"/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144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104</cp:revision>
  <dcterms:created xsi:type="dcterms:W3CDTF">2018-09-24T07:27:56Z</dcterms:created>
  <dcterms:modified xsi:type="dcterms:W3CDTF">2024-04-15T06:56:14Z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