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17290"/>
            <a:ext cx="69553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+mj-lt"/>
              </a:rPr>
              <a:t>While the Carpenter was coming down from scaffolding, he lost his balance, slipped and fell fracturing his left leg.</a:t>
            </a:r>
            <a:r>
              <a:rPr lang="en-GB" dirty="0"/>
              <a:t> </a:t>
            </a:r>
            <a:endParaRPr lang="en-US" dirty="0"/>
          </a:p>
          <a:p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81074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38051" y="4396470"/>
            <a:ext cx="6586020" cy="941877"/>
          </a:xfrm>
          <a:prstGeom prst="wedgeRoundRectCallout">
            <a:avLst>
              <a:gd name="adj1" fmla="val 58282"/>
              <a:gd name="adj2" fmla="val 54459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where you are stepping is free from Hazards?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 have safe access and egress?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identify Slip, Trips and  fall hazards around your working location?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to use three points of contact while ascending/descending ladder?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0203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LTI#18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29.07.2020@</a:t>
                      </a:r>
                      <a:r>
                        <a:rPr lang="en-GB" sz="1400" b="0" kern="1200" baseline="0" dirty="0"/>
                        <a:t>10:30hrs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Qarn</a:t>
                      </a:r>
                      <a:r>
                        <a:rPr lang="en-US" sz="1400" b="0" baseline="0"/>
                        <a:t>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9" y="800380"/>
            <a:ext cx="1255365" cy="11350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52" y="2269121"/>
            <a:ext cx="3825297" cy="3073730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>
          <a:xfrm>
            <a:off x="9443591" y="3936394"/>
            <a:ext cx="748727" cy="631261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E1BED-9723-4DEA-92C2-8C1FF343C0BF}"/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schemas.microsoft.com/sharepoint/v3/fields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d51eac6-a7d5-47f5-a119-63d146adb134"/>
    <ds:schemaRef ds:uri="4880e4f8-4b7d-4bdd-91e3-e10d47036eca"/>
    <ds:schemaRef ds:uri="4880E4F8-4B7D-4BDD-91E3-E10D47036EC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154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59</cp:revision>
  <dcterms:created xsi:type="dcterms:W3CDTF">2018-09-24T07:27:56Z</dcterms:created>
  <dcterms:modified xsi:type="dcterms:W3CDTF">2024-04-15T06:59:55Z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