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43769" y="2999342"/>
            <a:ext cx="69553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While traveling on a graded road from Qarn Alam to Ghubar Station the house keeping supervisor (driver) and the cleaner passed over a sand dune</a:t>
            </a:r>
            <a:r>
              <a:rPr lang="en-GB" sz="1600" dirty="0"/>
              <a:t> and due to jerk movement of the vehicle the driver experienced a back pain.</a:t>
            </a:r>
            <a:endParaRPr lang="en-US" sz="16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347865" y="3944049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360608"/>
            <a:ext cx="6428640" cy="1201992"/>
          </a:xfrm>
          <a:prstGeom prst="wedgeRoundRectCallout">
            <a:avLst>
              <a:gd name="adj1" fmla="val 60411"/>
              <a:gd name="adj2" fmla="val 3678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follow graded road defensive driving techniques?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receive adequate information about the road conditions from the Journey Manager prior to starting your journey?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to follow the speed limits on graded roads?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pay attention to road hazards and drive accordingly?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5630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MVI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10.09.2020 at 11: 50:00hrs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b="0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1" t="22515" r="38573"/>
          <a:stretch/>
        </p:blipFill>
        <p:spPr>
          <a:xfrm>
            <a:off x="285120" y="741617"/>
            <a:ext cx="1899612" cy="1307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1" r="40990" b="7599"/>
          <a:stretch/>
        </p:blipFill>
        <p:spPr>
          <a:xfrm>
            <a:off x="8526781" y="2049539"/>
            <a:ext cx="3205036" cy="252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92384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purl.org/dc/elements/1.1/"/>
    <ds:schemaRef ds:uri="http://schemas.microsoft.com/sharepoint/v3/field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d51eac6-a7d5-47f5-a119-63d146adb134"/>
    <ds:schemaRef ds:uri="4880e4f8-4b7d-4bdd-91e3-e10d47036eca"/>
    <ds:schemaRef ds:uri="http://schemas.microsoft.com/office/2006/documentManagement/types"/>
    <ds:schemaRef ds:uri="http://schemas.microsoft.com/office/2006/metadata/properties"/>
    <ds:schemaRef ds:uri="4880E4F8-4B7D-4BDD-91E3-E10D47036EC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7E4624F-483A-42EC-BD1F-C13C5FCAE43E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177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83</cp:revision>
  <dcterms:created xsi:type="dcterms:W3CDTF">2018-09-24T07:27:56Z</dcterms:created>
  <dcterms:modified xsi:type="dcterms:W3CDTF">2024-04-15T06:54:59Z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