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44940" y="4643636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071889"/>
            <a:ext cx="6881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While the Engineer was attempting to balance the winch line, his left fourth finger got trapped between the safety floor and bowl housing of manual slips.</a:t>
            </a:r>
            <a:endParaRPr lang="en-US" sz="1200" b="1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83701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7569" y="4248095"/>
            <a:ext cx="5970376" cy="1298467"/>
          </a:xfrm>
          <a:prstGeom prst="wedgeRoundRectCallout">
            <a:avLst>
              <a:gd name="adj1" fmla="val 66814"/>
              <a:gd name="adj2" fmla="val 23266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your Hands &amp; Fingers are away from ‘Line of Fire’?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indent="-342900">
              <a:buFontTx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Supervisor, do you ensure adequate supervision and avoid participate in the job?</a:t>
            </a:r>
          </a:p>
          <a:p>
            <a:pPr marL="342900" indent="-342900">
              <a:buFontTx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intervene whenever necessary?</a:t>
            </a: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674007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#24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and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20.09.2020@</a:t>
                      </a:r>
                      <a:r>
                        <a:rPr lang="en-GB" sz="1400" b="0" kern="1200" baseline="0" dirty="0"/>
                        <a:t>08:20hrs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Marmul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Drilling, Operations &amp; Engineering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D33370-F0E2-4364-BF89-D8847926C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12" y="2131180"/>
            <a:ext cx="2957688" cy="3675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0" y="651454"/>
            <a:ext cx="1448188" cy="14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92389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www.w3.org/XML/1998/namespace"/>
    <ds:schemaRef ds:uri="http://purl.org/dc/elements/1.1/"/>
    <ds:schemaRef ds:uri="4880e4f8-4b7d-4bdd-91e3-e10d47036eca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d51eac6-a7d5-47f5-a119-63d146adb134"/>
    <ds:schemaRef ds:uri="http://schemas.microsoft.com/sharepoint/v3/fields"/>
    <ds:schemaRef ds:uri="4880E4F8-4B7D-4BDD-91E3-E10D47036ECA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29AFD6-4F92-49A3-BB19-9068CCA2E1A3}"/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159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54</cp:revision>
  <dcterms:created xsi:type="dcterms:W3CDTF">2018-09-24T07:27:56Z</dcterms:created>
  <dcterms:modified xsi:type="dcterms:W3CDTF">2024-04-15T06:55:59Z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