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069" y="2096263"/>
            <a:ext cx="3878920" cy="2868564"/>
          </a:xfrm>
          <a:prstGeom prst="rect">
            <a:avLst/>
          </a:prstGeom>
        </p:spPr>
      </p:pic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16872" y="4964827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1054" y="3110373"/>
            <a:ext cx="75159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+mj-lt"/>
              </a:rPr>
              <a:t>The Slick Line Assistant was guiding the lubricator on the catwalk when the test joint rolled off the catwalk and fell striking his right foot causing fractured in his toe.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53637" y="3912577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23491" y="4305521"/>
            <a:ext cx="6538141" cy="987847"/>
          </a:xfrm>
          <a:prstGeom prst="wedgeRoundRectCallout">
            <a:avLst>
              <a:gd name="adj1" fmla="val 59335"/>
              <a:gd name="adj2" fmla="val 65434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if you are in the ‘line of fire’? 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 use tagline to guide the load?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intervene whenever required to stop unsafe Acts?</a:t>
            </a:r>
            <a:endParaRPr lang="en-US" sz="1400" dirty="0"/>
          </a:p>
          <a:p>
            <a:pPr marL="342900" indent="-342900">
              <a:buFontTx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767379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LTI#25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Drops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04.10.2020 at 12: 30:00hrs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Qarn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Exploration  &amp; Drilling, Construction, Operations, Logistics, Engineering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67" y="682762"/>
            <a:ext cx="1227221" cy="1227221"/>
          </a:xfrm>
          <a:prstGeom prst="rect">
            <a:avLst/>
          </a:prstGeom>
          <a:noFill/>
        </p:spPr>
      </p:pic>
      <p:cxnSp>
        <p:nvCxnSpPr>
          <p:cNvPr id="27" name="Straight Arrow Connector 26"/>
          <p:cNvCxnSpPr/>
          <p:nvPr/>
        </p:nvCxnSpPr>
        <p:spPr>
          <a:xfrm>
            <a:off x="10961511" y="3530545"/>
            <a:ext cx="11289" cy="536019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92390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974A0B64-6625-48C3-9C88-A0FDE1C2C7EE}"/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schemas.microsoft.com/office/2006/metadata/properties"/>
    <ds:schemaRef ds:uri="http://schemas.microsoft.com/office/2006/documentManagement/types"/>
    <ds:schemaRef ds:uri="4880e4f8-4b7d-4bdd-91e3-e10d47036eca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4880E4F8-4B7D-4BDD-91E3-E10D47036ECA"/>
    <ds:schemaRef ds:uri="http://purl.org/dc/dcmitype/"/>
    <ds:schemaRef ds:uri="9d51eac6-a7d5-47f5-a119-63d146adb134"/>
    <ds:schemaRef ds:uri="http://schemas.microsoft.com/sharepoint/v3/field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155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85</cp:revision>
  <dcterms:created xsi:type="dcterms:W3CDTF">2018-09-24T07:27:56Z</dcterms:created>
  <dcterms:modified xsi:type="dcterms:W3CDTF">2024-04-15T06:56:31Z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