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009789"/>
            <a:ext cx="6955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</a:rPr>
              <a:t>While Mechanical Rigger was supporting the pipe end for welding, it slipped trapping the rigger’s right hand middle &amp; ring finger between the pipe and the support. 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1"/>
            <a:ext cx="6428640" cy="1251933"/>
          </a:xfrm>
          <a:prstGeom prst="wedgeRoundRectCallout">
            <a:avLst>
              <a:gd name="adj1" fmla="val 61608"/>
              <a:gd name="adj2" fmla="val 40781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observes your colleague’s action during task and  intervene if required?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adequate supervision </a:t>
            </a:r>
            <a:r>
              <a:rPr lang="en-US" sz="1400">
                <a:latin typeface="Calibri" pitchFamily="34" charset="0"/>
                <a:cs typeface="Calibri" pitchFamily="34" charset="0"/>
              </a:rPr>
              <a:t>during the task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your Hands &amp; Fingers are away from ‘Line of Fire’?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38184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fingers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06.10.2020@9</a:t>
                      </a:r>
                      <a:r>
                        <a:rPr lang="en-GB" sz="1400" b="0" kern="1200" baseline="0" dirty="0"/>
                        <a:t>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Fahud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65291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447107" y="5638252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6022408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2" name="Picture 21" descr="Slip _ fal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35" y="814237"/>
            <a:ext cx="1164026" cy="1295400"/>
          </a:xfrm>
          <a:prstGeom prst="rect">
            <a:avLst/>
          </a:prstGeom>
        </p:spPr>
      </p:pic>
      <p:pic>
        <p:nvPicPr>
          <p:cNvPr id="5" name="Picture 4" descr="A person sitting on top of a wooden fence&#10;&#10;Description automatically generated">
            <a:extLst>
              <a:ext uri="{FF2B5EF4-FFF2-40B4-BE49-F238E27FC236}">
                <a16:creationId xmlns:a16="http://schemas.microsoft.com/office/drawing/2014/main" id="{4650AB5D-58AF-47DE-8CC0-B66E393F4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5002" y="2280404"/>
            <a:ext cx="3696072" cy="331713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52561FA-7893-4C97-B66C-654599AFF5A4}"/>
              </a:ext>
            </a:extLst>
          </p:cNvPr>
          <p:cNvSpPr/>
          <p:nvPr/>
        </p:nvSpPr>
        <p:spPr>
          <a:xfrm>
            <a:off x="9738969" y="4056683"/>
            <a:ext cx="518214" cy="682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C2160-7A8F-4FF4-947E-79DEB613E469}"/>
              </a:ext>
            </a:extLst>
          </p:cNvPr>
          <p:cNvSpPr txBox="1"/>
          <p:nvPr/>
        </p:nvSpPr>
        <p:spPr>
          <a:xfrm>
            <a:off x="8468139" y="5652912"/>
            <a:ext cx="292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Pinch point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CAA5F5-F9F9-47AC-B047-018893B9AD21}"/>
              </a:ext>
            </a:extLst>
          </p:cNvPr>
          <p:cNvCxnSpPr>
            <a:cxnSpLocks/>
          </p:cNvCxnSpPr>
          <p:nvPr/>
        </p:nvCxnSpPr>
        <p:spPr>
          <a:xfrm flipH="1" flipV="1">
            <a:off x="9992139" y="4400979"/>
            <a:ext cx="265044" cy="1251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92391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9300BAA-0DE8-4F53-AA15-E6EA41328707}"/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4880e4f8-4b7d-4bdd-91e3-e10d47036eca"/>
    <ds:schemaRef ds:uri="9d51eac6-a7d5-47f5-a119-63d146adb134"/>
    <ds:schemaRef ds:uri="http://purl.org/dc/elements/1.1/"/>
    <ds:schemaRef ds:uri="http://purl.org/dc/dcmitype/"/>
    <ds:schemaRef ds:uri="http://schemas.microsoft.com/sharepoint/v3/fields"/>
    <ds:schemaRef ds:uri="4880E4F8-4B7D-4BDD-91E3-E10D47036EC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159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71</cp:revision>
  <dcterms:created xsi:type="dcterms:W3CDTF">2018-09-24T07:27:56Z</dcterms:created>
  <dcterms:modified xsi:type="dcterms:W3CDTF">2024-04-15T06:56:50Z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