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92814"/>
            <a:ext cx="80776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While the technician was checking the power supply, the fuse fell onto the Busbar creating a short circuit with an electrical explosion resulting in burns to his left side. 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2"/>
            <a:ext cx="6428640" cy="1111090"/>
          </a:xfrm>
          <a:prstGeom prst="wedgeRoundRectCallout">
            <a:avLst>
              <a:gd name="adj1" fmla="val 61784"/>
              <a:gd name="adj2" fmla="val 4631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the power is adequately isolated?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have a valid Permit to Work (PTW) for the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that you are away from ‘Line of Fire’?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1665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Fire &amp; Explosion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15.10.2020@11</a:t>
                      </a:r>
                      <a:r>
                        <a:rPr lang="en-GB" sz="1400" b="0" kern="1200" baseline="0" dirty="0"/>
                        <a:t>:10hrs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Fahud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>
                          <a:latin typeface="+mj-lt"/>
                        </a:rPr>
                        <a:t>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09" y="2444252"/>
            <a:ext cx="66478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Exploration, Infrastructure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2BE7E5E-D344-47CA-A5E1-A6573A438F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64" y="711322"/>
            <a:ext cx="1542352" cy="1491734"/>
          </a:xfrm>
          <a:prstGeom prst="rect">
            <a:avLst/>
          </a:prstGeom>
        </p:spPr>
      </p:pic>
      <p:pic>
        <p:nvPicPr>
          <p:cNvPr id="21" name="Picture 20" descr="The outside of a building&#10;&#10;Description automatically generated">
            <a:extLst>
              <a:ext uri="{FF2B5EF4-FFF2-40B4-BE49-F238E27FC236}">
                <a16:creationId xmlns:a16="http://schemas.microsoft.com/office/drawing/2014/main" id="{B0792497-5CA7-4050-AA98-7971F03CBB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95" t="4341" r="21672" b="6709"/>
          <a:stretch/>
        </p:blipFill>
        <p:spPr>
          <a:xfrm>
            <a:off x="9089136" y="2203056"/>
            <a:ext cx="2624255" cy="3449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B854E-598A-4B80-8D40-4F171F7584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702879" y="3029483"/>
            <a:ext cx="874010" cy="141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92395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71679-E140-40DE-A9F4-EFB3F9B2DAD3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4880E4F8-4B7D-4BDD-91E3-E10D47036ECA"/>
    <ds:schemaRef ds:uri="http://schemas.openxmlformats.org/package/2006/metadata/core-properties"/>
    <ds:schemaRef ds:uri="http://schemas.microsoft.com/office/infopath/2007/PartnerControls"/>
    <ds:schemaRef ds:uri="9d51eac6-a7d5-47f5-a119-63d146adb134"/>
    <ds:schemaRef ds:uri="4880e4f8-4b7d-4bdd-91e3-e10d47036eca"/>
    <ds:schemaRef ds:uri="http://schemas.microsoft.com/office/2006/metadata/properties"/>
    <ds:schemaRef ds:uri="http://schemas.microsoft.com/sharepoint/v3/fields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164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89</cp:revision>
  <dcterms:created xsi:type="dcterms:W3CDTF">2018-09-24T07:27:56Z</dcterms:created>
  <dcterms:modified xsi:type="dcterms:W3CDTF">2024-04-25T04:31:18Z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