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284" r:id="rId6"/>
    <p:sldId id="28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Ensure all dates and titles are input </a:t>
            </a:r>
          </a:p>
          <a:p>
            <a:endParaRPr lang="en-US" dirty="0" smtClean="0"/>
          </a:p>
          <a:p>
            <a:r>
              <a:rPr lang="en-US" dirty="0" smtClean="0"/>
              <a:t>A short description should be provided without mentioning names of contractors or</a:t>
            </a:r>
            <a:r>
              <a:rPr lang="en-US" baseline="0" dirty="0" smtClean="0"/>
              <a:t> individuals.  You should include, what happened, to who (by job title) and what injuries this resulted in.  Nothing more!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strap line should be the main point you want to get across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images should be self explanatory, what went wrong (if you create a reconstruction please ensure you do not put people at risk) and below how it should be done.   </a:t>
            </a: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610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Ensure all dates and titles are input </a:t>
            </a:r>
          </a:p>
          <a:p>
            <a:endParaRPr lang="en-US" dirty="0" smtClean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 smtClean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 smtClean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844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76853" y="693826"/>
            <a:ext cx="7243172" cy="457048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20.02.2020 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Incident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title: HiPo#09 </a:t>
            </a:r>
            <a:endParaRPr lang="en-US" b="1" strike="sngStrike" dirty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sz="13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What happened?</a:t>
            </a:r>
            <a:endParaRPr lang="en-US" dirty="0">
              <a:solidFill>
                <a:srgbClr val="FF0000"/>
              </a:solidFill>
              <a:latin typeface="Tahoma" pitchFamily="34" charset="0"/>
            </a:endParaRPr>
          </a:p>
          <a:p>
            <a:pPr marL="176213"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During </a:t>
            </a:r>
            <a:r>
              <a:rPr lang="en-US" altLang="en-US" dirty="0">
                <a:latin typeface="Calibri" panose="020F0502020204030204" pitchFamily="34" charset="0"/>
              </a:rPr>
              <a:t>RIH BHA operation, floor man was preparing to make connection, slips were set, safety clamp installed and tightened. All 3 floor men were supporting to remove lifting sub with chain tong when suddenly a pin from safety clamp ejected, striking one of the floor-man helmet as a result helmet dropped down. Floor-man had mild swelling on left temporal area.</a:t>
            </a:r>
          </a:p>
          <a:p>
            <a:pPr marL="342900" indent="-342900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endParaRPr lang="en-US" sz="1600" b="1" dirty="0" smtClean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Your </a:t>
            </a: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learning from this incident..</a:t>
            </a:r>
          </a:p>
          <a:p>
            <a:pPr marL="114300" indent="-114300" algn="just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Ensure the correct size and number of segments is used for each tubular size as per OEM recommendations.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As per OEM recommendation, end user to determine clamping torque. (Clamping torque necessary to prevent markings / damaging tubulars</a:t>
            </a:r>
            <a:r>
              <a:rPr lang="en-US" altLang="en-US" dirty="0" smtClean="0">
                <a:latin typeface="Calibri" panose="020F0502020204030204" pitchFamily="34" charset="0"/>
              </a:rPr>
              <a:t>). </a:t>
            </a:r>
            <a:endParaRPr lang="en-US" altLang="en-US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Ensure safety clamp is visually inspected  prior </a:t>
            </a:r>
            <a:r>
              <a:rPr lang="en-US" altLang="en-US" dirty="0" smtClean="0">
                <a:latin typeface="Calibri" panose="020F0502020204030204" pitchFamily="34" charset="0"/>
              </a:rPr>
              <a:t>use.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62825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576854" y="5705729"/>
            <a:ext cx="5763434" cy="5847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Ensure safety clamp has correct number of segment &amp; do not apply excessive torque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068128" y="934342"/>
            <a:ext cx="3370943" cy="2264016"/>
            <a:chOff x="5544457" y="1066801"/>
            <a:chExt cx="3370943" cy="2264016"/>
          </a:xfrm>
        </p:grpSpPr>
        <p:pic>
          <p:nvPicPr>
            <p:cNvPr id="17" name="Picture 17" descr="C:\Users\rig202.hsea\Desktop\DSCF4961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864" y="1066801"/>
              <a:ext cx="1961536" cy="226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33" name="Group 131"/>
            <p:cNvGrpSpPr>
              <a:grpSpLocks/>
            </p:cNvGrpSpPr>
            <p:nvPr/>
          </p:nvGrpSpPr>
          <p:grpSpPr bwMode="auto">
            <a:xfrm>
              <a:off x="8435013" y="2597764"/>
              <a:ext cx="411306" cy="700969"/>
              <a:chOff x="2877" y="544"/>
              <a:chExt cx="2795" cy="2388"/>
            </a:xfrm>
          </p:grpSpPr>
          <p:sp>
            <p:nvSpPr>
              <p:cNvPr id="26635" name="Line 129"/>
              <p:cNvSpPr>
                <a:spLocks noChangeShapeType="1"/>
              </p:cNvSpPr>
              <p:nvPr/>
            </p:nvSpPr>
            <p:spPr bwMode="auto">
              <a:xfrm>
                <a:off x="3504" y="568"/>
                <a:ext cx="2168" cy="2364"/>
              </a:xfrm>
              <a:prstGeom prst="line">
                <a:avLst/>
              </a:prstGeom>
              <a:noFill/>
              <a:ln w="133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6" name="Line 130"/>
              <p:cNvSpPr>
                <a:spLocks noChangeShapeType="1"/>
              </p:cNvSpPr>
              <p:nvPr/>
            </p:nvSpPr>
            <p:spPr bwMode="auto">
              <a:xfrm flipV="1">
                <a:off x="2877" y="544"/>
                <a:ext cx="2795" cy="2185"/>
              </a:xfrm>
              <a:prstGeom prst="line">
                <a:avLst/>
              </a:prstGeom>
              <a:noFill/>
              <a:ln w="133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" name="Picture 18" descr="C:\Users\rig202.hsea\Desktop\DSCF4976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457" y="1066801"/>
              <a:ext cx="1481137" cy="226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0309" y="3322403"/>
            <a:ext cx="2138761" cy="142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4" name="Freeform 132"/>
          <p:cNvSpPr>
            <a:spLocks/>
          </p:cNvSpPr>
          <p:nvPr/>
        </p:nvSpPr>
        <p:spPr bwMode="auto">
          <a:xfrm>
            <a:off x="9912490" y="4882967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2751" y="4678179"/>
            <a:ext cx="17668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76853" y="6344019"/>
            <a:ext cx="7814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 smtClean="0"/>
              <a:t>Drilling, Logistics </a:t>
            </a:r>
            <a:r>
              <a:rPr lang="en-US" sz="1600" b="1" dirty="0"/>
              <a:t>&amp; construction </a:t>
            </a:r>
            <a:endParaRPr lang="en-US" sz="2000" b="1" dirty="0" smtClean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904875" y="1354138"/>
            <a:ext cx="8351838" cy="412420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the number of segments are correct  for the particular activity for safety clamp?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the specific torque requirements for each type of tubular?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crew members understand line of fire?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all handling equipment included in maintenance work orders?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your supervisors aware of critical activities, they must supervise?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you regularly update your SOP? </a:t>
            </a:r>
          </a:p>
          <a:p>
            <a:pPr eaLnBrk="1" hangingPunct="1"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marL="173038" indent="-173038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904875" y="892762"/>
            <a:ext cx="5096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20.02.2020  Incident title: HiPo#09 </a:t>
            </a:r>
            <a:endParaRPr lang="en-US" b="1" strike="sngStrike" dirty="0">
              <a:solidFill>
                <a:srgbClr val="333399"/>
              </a:solidFill>
              <a:latin typeface="Tahoma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514153" y="0"/>
            <a:ext cx="705611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Management self audit </a:t>
            </a:r>
          </a:p>
        </p:txBody>
      </p:sp>
    </p:spTree>
    <p:extLst>
      <p:ext uri="{BB962C8B-B14F-4D97-AF65-F5344CB8AC3E}">
        <p14:creationId xmlns:p14="http://schemas.microsoft.com/office/powerpoint/2010/main" val="23799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92404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04925A27-0D7F-4907-8A84-3DAB803ED589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503</Words>
  <Application>Microsoft Office PowerPoint</Application>
  <PresentationFormat>Widescreen</PresentationFormat>
  <Paragraphs>50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Gill Sans Light</vt:lpstr>
      <vt:lpstr>Tahoma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68</cp:revision>
  <dcterms:created xsi:type="dcterms:W3CDTF">2018-09-24T07:27:56Z</dcterms:created>
  <dcterms:modified xsi:type="dcterms:W3CDTF">2020-11-01T10:05:43Z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