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93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6" autoAdjust="0"/>
    <p:restoredTop sz="94674"/>
  </p:normalViewPr>
  <p:slideViewPr>
    <p:cSldViewPr snapToGrid="0" snapToObjects="1">
      <p:cViewPr>
        <p:scale>
          <a:sx n="100" d="100"/>
          <a:sy n="100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Ensure all dates and titles are input </a:t>
            </a:r>
          </a:p>
          <a:p>
            <a:endParaRPr lang="en-US" dirty="0" smtClean="0"/>
          </a:p>
          <a:p>
            <a:r>
              <a:rPr lang="en-US" dirty="0" smtClean="0"/>
              <a:t>A short description should be provided without mentioning names of contractors or</a:t>
            </a:r>
            <a:r>
              <a:rPr lang="en-US" baseline="0" dirty="0" smtClean="0"/>
              <a:t> individuals.  You should include, what happened, to who (by job title) and what injuries this resulted in.  Nothing more!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strap line should be the main point you want to get across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images should be self explanatory, what went wrong (if you create a reconstruction please ensure you do not put people at risk) and below how it should be done.   </a:t>
            </a: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310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Ensure all dates and titles are input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729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62" y="3064225"/>
            <a:ext cx="3018893" cy="229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87225" y="773564"/>
            <a:ext cx="7385200" cy="4355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20.02.2020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HiPo#12</a:t>
            </a: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r>
              <a:rPr lang="en-US" dirty="0" smtClean="0"/>
              <a:t>At </a:t>
            </a:r>
            <a:r>
              <a:rPr lang="en-US" dirty="0"/>
              <a:t>around 07:50 am while transporting the catwalk from the location QRMS-8 to QRMS-9 as a part of rig move , the catwalk skid got slipped from the trailer bed and dropped on to the </a:t>
            </a:r>
            <a:r>
              <a:rPr lang="en-US" dirty="0" smtClean="0"/>
              <a:t>ground.</a:t>
            </a:r>
            <a:endParaRPr lang="en-US" dirty="0"/>
          </a:p>
          <a:p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to plan the job </a:t>
            </a:r>
            <a:r>
              <a:rPr lang="en-GB" sz="1600" dirty="0" smtClean="0">
                <a:latin typeface="Calibri" panose="020F0502020204030204" pitchFamily="34" charset="0"/>
              </a:rPr>
              <a:t>adequately.</a:t>
            </a:r>
            <a:endParaRPr lang="en-GB" sz="16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the catwalk skid is correctly secured on the trailer bed and from both ends using chain prior to start journey.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to fill checklist for checking loaded trailers before journey.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that the driver check and secure load prior to move.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to have required sets of lashing chains.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to have supervision at old location to assure the secured </a:t>
            </a:r>
            <a:r>
              <a:rPr lang="en-GB" sz="1600" dirty="0" smtClean="0">
                <a:latin typeface="Calibri" panose="020F0502020204030204" pitchFamily="34" charset="0"/>
              </a:rPr>
              <a:t>load.</a:t>
            </a:r>
            <a:endParaRPr lang="en-GB" sz="16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</a:rPr>
              <a:t>Always ensure the adequate load restraint to prevent unstoppable movement.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221187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2" name="Picture 5" descr="Image result for right and wrong symbol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938" y="5011011"/>
            <a:ext cx="498353" cy="343555"/>
          </a:xfrm>
          <a:prstGeom prst="rect">
            <a:avLst/>
          </a:prstGeom>
          <a:noFill/>
        </p:spPr>
      </p:pic>
      <p:sp>
        <p:nvSpPr>
          <p:cNvPr id="15" name="Footer Placeholder 12"/>
          <p:cNvSpPr txBox="1">
            <a:spLocks/>
          </p:cNvSpPr>
          <p:nvPr/>
        </p:nvSpPr>
        <p:spPr bwMode="auto">
          <a:xfrm>
            <a:off x="8298938" y="537133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Catwalk secured to the trailer from both ends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938" y="857944"/>
            <a:ext cx="3001400" cy="19944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8722937" y="3451944"/>
            <a:ext cx="1359251" cy="1445423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" name="Picture 7" descr="Image result for right and wrong symbol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5350" y="896698"/>
            <a:ext cx="457200" cy="457200"/>
          </a:xfrm>
          <a:prstGeom prst="rect">
            <a:avLst/>
          </a:prstGeom>
          <a:noFill/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484788" y="5599936"/>
            <a:ext cx="6633962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ensure to secure the load secure prior to start journey.</a:t>
            </a:r>
            <a:endParaRPr lang="en-US" sz="16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4788" y="6301322"/>
            <a:ext cx="7814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</a:t>
            </a:r>
            <a:r>
              <a:rPr lang="en-US" sz="1600" b="1" dirty="0" smtClean="0"/>
              <a:t>Logistics, Exploration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67059" y="1260252"/>
            <a:ext cx="8351838" cy="44627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>
              <a:defRPr/>
            </a:pPr>
            <a:endParaRPr lang="en-US" dirty="0">
              <a:solidFill>
                <a:srgbClr val="0033CC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</a:rPr>
              <a:t>Do you ensure all hazards and risk mitigation for activities covered during your TBT?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</a:rPr>
              <a:t>Do you ensure that the job is planned adequately?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effective Learning from incident system in place?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loads are secured properly prior to move as per SP 2001?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there are enough number of lashing chains for securing loads?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trailer checklist is completed before moving?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adequate supervision is available during rig move?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verification is performed for yearly assurance plan?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 smtClean="0">
              <a:solidFill>
                <a:srgbClr val="0033CC"/>
              </a:solidFill>
              <a:sym typeface="Wingdings" pitchFamily="2" charset="2"/>
            </a:endParaRPr>
          </a:p>
          <a:p>
            <a:pPr>
              <a:defRPr/>
            </a:pPr>
            <a:endParaRPr lang="en-US" sz="1400" dirty="0">
              <a:solidFill>
                <a:srgbClr val="0033CC"/>
              </a:solidFill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 If the answer is NO to any of the above questions please ensure you take action to correct this finding. 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067059" y="849977"/>
            <a:ext cx="50289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20.02.2020  Incident title: HiPo#12</a:t>
            </a:r>
          </a:p>
        </p:txBody>
      </p:sp>
    </p:spTree>
    <p:extLst>
      <p:ext uri="{BB962C8B-B14F-4D97-AF65-F5344CB8AC3E}">
        <p14:creationId xmlns:p14="http://schemas.microsoft.com/office/powerpoint/2010/main" val="37411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92407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8DC6EE7-7B72-473D-B859-5CB5592B9FB6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547</Words>
  <Application>Microsoft Office PowerPoint</Application>
  <PresentationFormat>Widescreen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74</cp:revision>
  <dcterms:created xsi:type="dcterms:W3CDTF">2018-09-24T07:27:56Z</dcterms:created>
  <dcterms:modified xsi:type="dcterms:W3CDTF">2020-11-01T10:26:25Z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