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51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94978" y="4893370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  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GB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Carillion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019937"/>
            <a:ext cx="80776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While the Mason was assisting with moving excavated soil, his left foot got trapped between the wheel loaders front bucket teeth.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0269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252252"/>
            <a:ext cx="6428640" cy="925528"/>
          </a:xfrm>
          <a:prstGeom prst="wedgeRoundRectCallout">
            <a:avLst>
              <a:gd name="adj1" fmla="val 58533"/>
              <a:gd name="adj2" fmla="val 71723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are standing in a safe place?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that you are away from ‘Line of Fire’?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you identify all hazards before starting a task?</a:t>
            </a:r>
          </a:p>
          <a:p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260391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LTI#29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Struck by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24.10.2020@09</a:t>
                      </a:r>
                      <a:r>
                        <a:rPr lang="en-GB" sz="1400" b="0" kern="1200" baseline="0" dirty="0"/>
                        <a:t>:50hrs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n-lt"/>
                        </a:rPr>
                        <a:t>UID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Fahud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UIB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8051" y="534811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354051" y="5333452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468351" y="5717608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09" y="2444252"/>
            <a:ext cx="66478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Exploration, Infrastructure &amp; Drilling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C279BFBA-6C33-4304-AA91-AC67E3D3A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6928" y="718575"/>
            <a:ext cx="1188719" cy="1275859"/>
          </a:xfrm>
          <a:prstGeom prst="rect">
            <a:avLst/>
          </a:prstGeom>
          <a:noFill/>
        </p:spPr>
      </p:pic>
      <p:pic>
        <p:nvPicPr>
          <p:cNvPr id="5" name="Picture 4" descr="A person standing next to a building&#10;&#10;Description automatically generated">
            <a:extLst>
              <a:ext uri="{FF2B5EF4-FFF2-40B4-BE49-F238E27FC236}">
                <a16:creationId xmlns:a16="http://schemas.microsoft.com/office/drawing/2014/main" id="{8E59BAC0-8512-4C0B-9478-FCA72ADBF7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1571" y="2269121"/>
            <a:ext cx="3483947" cy="34641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2DB35D3-0D57-47BF-8A92-798C3C5C0A13}"/>
              </a:ext>
            </a:extLst>
          </p:cNvPr>
          <p:cNvSpPr/>
          <p:nvPr/>
        </p:nvSpPr>
        <p:spPr>
          <a:xfrm>
            <a:off x="10380564" y="4639226"/>
            <a:ext cx="801961" cy="5082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093BB7-23F0-440E-9720-967DCBAA7027}"/>
              </a:ext>
            </a:extLst>
          </p:cNvPr>
          <p:cNvSpPr/>
          <p:nvPr/>
        </p:nvSpPr>
        <p:spPr>
          <a:xfrm>
            <a:off x="168961" y="6394151"/>
            <a:ext cx="4055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92416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sharepoint/v3/field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4880e4f8-4b7d-4bdd-91e3-e10d47036eca"/>
    <ds:schemaRef ds:uri="4880E4F8-4B7D-4BDD-91E3-E10D47036ECA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9C8D66-9647-489D-AFFD-60E0477E4668}"/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168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  - Carillion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Hinai, Younis MSE1</cp:lastModifiedBy>
  <cp:revision>93</cp:revision>
  <dcterms:created xsi:type="dcterms:W3CDTF">2018-09-24T07:27:56Z</dcterms:created>
  <dcterms:modified xsi:type="dcterms:W3CDTF">2020-11-04T02:35:27Z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