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7367" y="712780"/>
            <a:ext cx="7076860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29.01.2020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LTI#03, Finger Injury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/>
              <a:t>While POOH and laying down of 5”drill pipes, Floor man was latching the drill pipe elevator to the drill string on rotary . While doing so ,his finger got trapped between the elevator and the drill pipe joint causing left hand thump to get injured. </a:t>
            </a:r>
            <a:r>
              <a:rPr lang="en-GB" dirty="0"/>
              <a:t>He was immediately taken to the clinic and then taken to nearby hospital for further examination. </a:t>
            </a:r>
            <a:endParaRPr lang="en-US" dirty="0"/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</a:p>
          <a:p>
            <a:pPr marL="114300" indent="-114300">
              <a:defRPr/>
            </a:pPr>
            <a:endParaRPr lang="en-US" sz="105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people are not in contact with any mechanical hazards on Rig-floor such as moving items, suspended loads or unstable handling </a:t>
            </a:r>
            <a:r>
              <a:rPr lang="en-US" dirty="0" smtClean="0"/>
              <a:t>tools.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work is well controlled on rig floor and people are not distracted by any side communications or multi tasks.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Ensure proper process in place to utilize CCTV for monitoring, intervening and learnings.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67367" y="5727795"/>
            <a:ext cx="5959086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sz="1600" dirty="0"/>
              <a:t>Comply with Red Zone &amp; No Go Zone Management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77188" y="748434"/>
            <a:ext cx="4244897" cy="2577803"/>
            <a:chOff x="6030941" y="1019987"/>
            <a:chExt cx="3338036" cy="22847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C5E527-1AA7-4E29-8345-D42972CB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941" y="1019987"/>
              <a:ext cx="3338036" cy="2284701"/>
            </a:xfrm>
            <a:prstGeom prst="rect">
              <a:avLst/>
            </a:prstGeom>
          </p:spPr>
        </p:pic>
        <p:sp>
          <p:nvSpPr>
            <p:cNvPr id="6" name="Explosion 1 5"/>
            <p:cNvSpPr/>
            <p:nvPr/>
          </p:nvSpPr>
          <p:spPr bwMode="auto">
            <a:xfrm>
              <a:off x="7222837" y="1752951"/>
              <a:ext cx="762000" cy="1152625"/>
            </a:xfrm>
            <a:prstGeom prst="irregularSeal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321391" y="2319619"/>
            <a:ext cx="467733" cy="761057"/>
            <a:chOff x="3504" y="507"/>
            <a:chExt cx="2287" cy="1892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647" y="507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88" y="3522621"/>
            <a:ext cx="4195591" cy="2271228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0944145" y="5138803"/>
            <a:ext cx="754492" cy="6096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6875" y="6338848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8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47400" y="1219201"/>
            <a:ext cx="8617180" cy="31700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your handover protocol including HSE controls on rig floor?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key personnel are implementing their HSE responsibilities as required?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CCTV is utilized for monitoring, Intervening and Learning?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compliance PDO SP2097 (Prevention of Dropped Objects)?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ea typeface="Tahoma" pitchFamily="34" charset="0"/>
                <a:cs typeface="Tahoma" pitchFamily="34" charset="0"/>
                <a:sym typeface="Wingdings" pitchFamily="2" charset="2"/>
              </a:rPr>
              <a:t>Do you ensure that your STOP system is effective and well implemented?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</a:t>
            </a: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.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47400" y="874713"/>
            <a:ext cx="715131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29.01.2020 	Incident title: LTI#03, Finger Injury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strike="sng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842C13C-ECAC-4A5A-A24D-B04832B0CFE2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506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45</cp:revision>
  <dcterms:created xsi:type="dcterms:W3CDTF">2018-09-24T07:27:56Z</dcterms:created>
  <dcterms:modified xsi:type="dcterms:W3CDTF">2020-11-02T09:20:38Z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