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35" r:id="rId6"/>
    <p:sldId id="3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90"/>
          <a:stretch/>
        </p:blipFill>
        <p:spPr>
          <a:xfrm>
            <a:off x="7587799" y="2939805"/>
            <a:ext cx="3293997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995" y="919369"/>
            <a:ext cx="3308801" cy="1932641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9921" y="941726"/>
            <a:ext cx="6465362" cy="41395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27.04.2020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HiPo#28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dirty="0" smtClean="0"/>
              <a:t>During </a:t>
            </a:r>
            <a:r>
              <a:rPr lang="en-US" dirty="0"/>
              <a:t>hoist move, the additional accumulator unit was on top of the flatbed trailer, secured by lashing belts. While vehicle took a sharp turn to the left in the T-junction of graded road, the load got released from its securing point and fell on the ground. 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Your learning from this incident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Always ensure to plan the job adequately.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Always ensure to have spare sets of lashing chains.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Always ensure to have supervision at old location to assure the secured load.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Always drive with in rig move SOP speed limit for rig move.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Always ensure to stop the vehicle at T junction.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221187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2" name="Picture 5" descr="Image result for right and wrong symbol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084" y="4746436"/>
            <a:ext cx="498353" cy="343555"/>
          </a:xfrm>
          <a:prstGeom prst="rect">
            <a:avLst/>
          </a:prstGeom>
          <a:noFill/>
        </p:spPr>
      </p:pic>
      <p:sp>
        <p:nvSpPr>
          <p:cNvPr id="15" name="Footer Placeholder 12"/>
          <p:cNvSpPr txBox="1">
            <a:spLocks/>
          </p:cNvSpPr>
          <p:nvPr/>
        </p:nvSpPr>
        <p:spPr bwMode="auto">
          <a:xfrm>
            <a:off x="7885481" y="522580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All loads secured with chains to the trailer from both ends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8220075" y="3723227"/>
            <a:ext cx="1564609" cy="1023209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Picture 7" descr="Image result for right and wrong symbol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125" y="2150164"/>
            <a:ext cx="457200" cy="457200"/>
          </a:xfrm>
          <a:prstGeom prst="rect">
            <a:avLst/>
          </a:prstGeom>
          <a:noFill/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89037" y="5513728"/>
            <a:ext cx="5711854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to secure the load with correct slings</a:t>
            </a:r>
            <a:endParaRPr lang="en-US" sz="1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3284" y="6278796"/>
            <a:ext cx="7566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68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8432" y="1177837"/>
            <a:ext cx="8351838" cy="3908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</a:rPr>
              <a:t>Do you ensure that the job is planned adequately?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effective Learning from incident system in place?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loads are secured properly prior to move as per SP 2001?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 have enough number of lashing chains for securing loads?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adequate supervision is available during rig move?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Learning from incidents shared with all contractors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 If the answer is NO to any of the above questions please ensure you take action to correct this finding.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214156" y="832406"/>
            <a:ext cx="5028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27.04.2020  Incident title: HiPo#28</a:t>
            </a:r>
          </a:p>
        </p:txBody>
      </p:sp>
    </p:spTree>
    <p:extLst>
      <p:ext uri="{BB962C8B-B14F-4D97-AF65-F5344CB8AC3E}">
        <p14:creationId xmlns:p14="http://schemas.microsoft.com/office/powerpoint/2010/main" val="209419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8449D-7765-4676-96F0-55401A150181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505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93</cp:revision>
  <dcterms:created xsi:type="dcterms:W3CDTF">2018-09-24T07:27:56Z</dcterms:created>
  <dcterms:modified xsi:type="dcterms:W3CDTF">2020-11-02T10:32:38Z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