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68" r:id="rId6"/>
    <p:sldId id="3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0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7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091" y="798514"/>
            <a:ext cx="3681953" cy="2514600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05400" y="743302"/>
            <a:ext cx="7053231" cy="44961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</a:t>
            </a:r>
            <a:r>
              <a:rPr lang="en-GB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07.06.2020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HiPo#39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+mj-lt"/>
            </a:endParaRPr>
          </a:p>
          <a:p>
            <a:pPr marL="114300" indent="-114300" algn="just">
              <a:defRPr/>
            </a:pP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happened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ts val="1900"/>
              </a:lnSpc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operation was running 4 1/2” VAMTOP completion using slip type elevator. When joint # 93 was picked up from mouse hole and hoisted 1 m above rotary table, the joint disconnected from elevator and dropped on the rig floor. The joint ended up on the vertical position beside the V-Door. supported by DS rig floor handrails. Nobody was injured. </a:t>
            </a: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Always Manually latch, the manual elevators around </a:t>
            </a:r>
            <a:r>
              <a:rPr lang="en-US" sz="1600" dirty="0" smtClean="0"/>
              <a:t>tubulars.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Always physically check that the elevators is properly latched around tubular before picking up the joint / stands.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Drillers/AD’s  shall receive a clear confirmation signal from Floor man before pick up tubing joints.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Driller/AD should not be distracted while operating the </a:t>
            </a:r>
            <a:r>
              <a:rPr lang="en-US" sz="1600" dirty="0" smtClean="0"/>
              <a:t>brake.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empowerment to stop to intervene on unsafe acts.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480915" y="1027115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81605" y="5492399"/>
            <a:ext cx="4486275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Confirm that both latches of ‘manual’ elevators are engaged prior to picking up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1176490" y="2551115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690" y="646114"/>
            <a:ext cx="2057401" cy="990600"/>
          </a:xfrm>
          <a:prstGeom prst="ellipse">
            <a:avLst/>
          </a:prstGeom>
          <a:ln w="38100" cap="rnd">
            <a:solidFill>
              <a:srgbClr val="FF0000"/>
            </a:solidFill>
            <a:prstDash val="sys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9347690" y="1560514"/>
            <a:ext cx="18288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9195290" y="874714"/>
            <a:ext cx="68580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661" y="3331274"/>
            <a:ext cx="3681953" cy="2431351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1109175" y="516007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1572" y="6330169"/>
            <a:ext cx="6508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sz="16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/>
              <a:t>Drilling,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48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86146" y="1359932"/>
            <a:ext cx="9381803" cy="41242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workforce close manual elevators ‘’manually’’ and physically verify that they are properly latched?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drillers/AD’s receive ‘’all clear signal’’ before they pick up tubing joints?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front line supervisors aware of their leadership duties and immediately intervene on substandard practices?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have an assurance process to ensure that inappropriate practices are captured?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effective and close coaching and supervision when the AD on the brake</a:t>
            </a:r>
            <a:r>
              <a:rPr lang="en-US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?</a:t>
            </a:r>
          </a:p>
          <a:p>
            <a:pPr>
              <a:defRPr/>
            </a:pPr>
            <a:endParaRPr lang="en-US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67097" y="990600"/>
            <a:ext cx="5447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07.06.2020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Incident title: HiPo#39</a:t>
            </a:r>
          </a:p>
        </p:txBody>
      </p:sp>
    </p:spTree>
    <p:extLst>
      <p:ext uri="{BB962C8B-B14F-4D97-AF65-F5344CB8AC3E}">
        <p14:creationId xmlns:p14="http://schemas.microsoft.com/office/powerpoint/2010/main" val="172945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92437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3A5B92F-DDE1-4E3E-A643-3512AEBAD9EB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534</Words>
  <Application>Microsoft Office PowerPoint</Application>
  <PresentationFormat>Widescreen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104</cp:revision>
  <dcterms:created xsi:type="dcterms:W3CDTF">2018-09-24T07:27:56Z</dcterms:created>
  <dcterms:modified xsi:type="dcterms:W3CDTF">2020-11-03T10:57:12Z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