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362" r:id="rId6"/>
    <p:sldId id="3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43" autoAdjust="0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1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06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6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ooden, table, sitting, kitchen&#10;&#10;Description automatically generated">
            <a:extLst>
              <a:ext uri="{FF2B5EF4-FFF2-40B4-BE49-F238E27FC236}">
                <a16:creationId xmlns:a16="http://schemas.microsoft.com/office/drawing/2014/main" id="{CF916A0C-D781-4493-835E-4F28471AE3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9" b="27778"/>
          <a:stretch/>
        </p:blipFill>
        <p:spPr>
          <a:xfrm>
            <a:off x="7655329" y="3260483"/>
            <a:ext cx="3352800" cy="2391062"/>
          </a:xfrm>
          <a:prstGeom prst="rect">
            <a:avLst/>
          </a:prstGeom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23962" y="827147"/>
            <a:ext cx="6257838" cy="482439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06.06.2020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     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Incident title: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HiPo#40</a:t>
            </a:r>
            <a:endParaRPr lang="en-US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endParaRPr lang="en-US" sz="1600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What 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happened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?</a:t>
            </a:r>
          </a:p>
          <a:p>
            <a:pPr indent="-114300" algn="just">
              <a:defRPr/>
            </a:pPr>
            <a:r>
              <a:rPr lang="en-US" dirty="0" smtClean="0"/>
              <a:t>At </a:t>
            </a:r>
            <a:r>
              <a:rPr lang="en-US" dirty="0"/>
              <a:t>approximately 10:30 </a:t>
            </a:r>
            <a:r>
              <a:rPr lang="en-US" dirty="0" err="1"/>
              <a:t>hrs</a:t>
            </a:r>
            <a:r>
              <a:rPr lang="en-US" dirty="0"/>
              <a:t> during preparation for Rig down. A </a:t>
            </a:r>
            <a:r>
              <a:rPr lang="en-US" dirty="0" smtClean="0"/>
              <a:t>floor man was hammering </a:t>
            </a:r>
            <a:r>
              <a:rPr lang="en-US" dirty="0"/>
              <a:t>the pin of the turn buckle to disconnect </a:t>
            </a:r>
            <a:r>
              <a:rPr lang="en-US" dirty="0" smtClean="0"/>
              <a:t>from the </a:t>
            </a:r>
            <a:r>
              <a:rPr lang="en-US" dirty="0"/>
              <a:t>rig carrier. When the pin came off the turnbuckle dislodged </a:t>
            </a:r>
            <a:r>
              <a:rPr lang="en-US" dirty="0" smtClean="0"/>
              <a:t>from the </a:t>
            </a:r>
            <a:r>
              <a:rPr lang="en-US" dirty="0"/>
              <a:t>pad eye causing it to drop approximately 1.5 meters and </a:t>
            </a:r>
            <a:r>
              <a:rPr lang="en-US" dirty="0" smtClean="0"/>
              <a:t>landed on </a:t>
            </a:r>
            <a:r>
              <a:rPr lang="en-US" dirty="0"/>
              <a:t>the Floor-man’s left foot resulting swelling</a:t>
            </a:r>
            <a:r>
              <a:rPr lang="en-US" sz="1400" dirty="0">
                <a:latin typeface="+mj-lt"/>
              </a:rPr>
              <a:t>. </a:t>
            </a:r>
          </a:p>
          <a:p>
            <a:pPr marL="342900" indent="-342900">
              <a:defRPr/>
            </a:pPr>
            <a:endParaRPr lang="en-US" sz="1050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defRPr/>
            </a:pPr>
            <a:endParaRPr lang="en-US" sz="1050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Tahoma" pitchFamily="34" charset="0"/>
              </a:rPr>
              <a:t>Always ensure your body parts are away from line of fire.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Tahoma" pitchFamily="34" charset="0"/>
              </a:rPr>
              <a:t>Always secure the potential dropped objects before dismantling.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Tahoma" pitchFamily="34" charset="0"/>
              </a:rPr>
              <a:t>Always ensure adequate supervision is provided at locations where activities are ongoing. </a:t>
            </a:r>
          </a:p>
          <a:p>
            <a:pPr marL="114300" indent="-114300">
              <a:defRPr/>
            </a:pPr>
            <a:endParaRPr lang="en-US" sz="1050" dirty="0">
              <a:solidFill>
                <a:srgbClr val="0000FF"/>
              </a:solidFill>
              <a:latin typeface="Arial" charset="0"/>
              <a:cs typeface="Tahoma" pitchFamily="34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362825" y="1219201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523962" y="5675254"/>
            <a:ext cx="5333913" cy="33855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Always secure the turnbuckle before dismantling 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329" y="915884"/>
            <a:ext cx="3352800" cy="2286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8432" y="2524886"/>
            <a:ext cx="627686" cy="6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Explosion 1 18"/>
          <p:cNvSpPr/>
          <p:nvPr/>
        </p:nvSpPr>
        <p:spPr>
          <a:xfrm>
            <a:off x="9286876" y="2303359"/>
            <a:ext cx="733907" cy="551942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9040" y="4968623"/>
            <a:ext cx="687079" cy="68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76857" y="6236682"/>
            <a:ext cx="80146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Operations, </a:t>
            </a:r>
            <a:r>
              <a:rPr lang="en-US" sz="1600" b="1" dirty="0" smtClean="0"/>
              <a:t>Logistics, Engineering, Exploration </a:t>
            </a:r>
            <a:r>
              <a:rPr lang="en-US" sz="1600" b="1" dirty="0"/>
              <a:t>&amp; </a:t>
            </a:r>
            <a:r>
              <a:rPr lang="en-US" sz="1600" b="1" dirty="0" smtClean="0"/>
              <a:t>Construction</a:t>
            </a:r>
            <a:r>
              <a:rPr lang="en-US" sz="20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50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912281" y="1240315"/>
            <a:ext cx="8609013" cy="32624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the installation and dismantling of the turnbuckles are included in the SOP and HEMP?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the effective onsite supervision is provided?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the pins of the turn buckles are same size? </a:t>
            </a:r>
          </a:p>
          <a:p>
            <a:pPr marL="342900" indent="-342900">
              <a:defRPr/>
            </a:pPr>
            <a:endParaRPr lang="en-US" sz="1000" i="1" dirty="0" smtClean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  <a:p>
            <a:pPr eaLnBrk="1" hangingPunct="1"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912281" y="870983"/>
            <a:ext cx="5230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06.06.2020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    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Incident title: HiPo#40</a:t>
            </a:r>
            <a:endParaRPr lang="en-US" b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566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92438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280C248F-A3AB-4499-933B-BE9CAF54B89E}"/>
</file>

<file path=customXml/itemProps2.xml><?xml version="1.0" encoding="utf-8"?>
<ds:datastoreItem xmlns:ds="http://schemas.openxmlformats.org/officeDocument/2006/customXml" ds:itemID="{5643A46C-72B3-4012-8CB2-E0E23D8B71D1}"/>
</file>

<file path=customXml/itemProps3.xml><?xml version="1.0" encoding="utf-8"?>
<ds:datastoreItem xmlns:ds="http://schemas.openxmlformats.org/officeDocument/2006/customXml" ds:itemID="{ECEB1FCF-0E89-482E-A62E-598FF58845D8}"/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438</Words>
  <Application>Microsoft Office PowerPoint</Application>
  <PresentationFormat>Widescreen</PresentationFormat>
  <Paragraphs>48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Gill Sans</vt:lpstr>
      <vt:lpstr>Gill Sans Light</vt:lpstr>
      <vt:lpstr>Tahoma</vt:lpstr>
      <vt:lpstr>Webdings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102</cp:revision>
  <dcterms:created xsi:type="dcterms:W3CDTF">2018-09-24T07:27:56Z</dcterms:created>
  <dcterms:modified xsi:type="dcterms:W3CDTF">2020-11-03T06:46:36Z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