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46" r:id="rId6"/>
    <p:sldId id="34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5D3"/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3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4281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6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95" y="3388074"/>
            <a:ext cx="3103640" cy="2286000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92825" y="837426"/>
            <a:ext cx="7253767" cy="53014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 smtClean="0">
                <a:solidFill>
                  <a:srgbClr val="333399"/>
                </a:solidFill>
                <a:latin typeface="Tahoma" pitchFamily="34" charset="0"/>
              </a:rPr>
              <a:t>Date: 22.04.2020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    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LTI#07, Finger Injury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  <a:p>
            <a:pPr algn="just" eaLnBrk="1" hangingPunct="1"/>
            <a:endParaRPr lang="en-US" alt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algn="just" eaLnBrk="1" hangingPunct="1"/>
            <a:r>
              <a:rPr lang="en-US" altLang="en-US" dirty="0">
                <a:solidFill>
                  <a:srgbClr val="000000"/>
                </a:solidFill>
              </a:rPr>
              <a:t>An Auto-mechanic was removing the clutch disc from a Water tanker truck in P&amp;E workshop with the help of his colleague. While doing this activity the clutch disc slipped and fell on his left hand middle finger tip causing a crush injury. He was given First aid at site and from hospital he was diagnosed with fracture in tip of the finger.</a:t>
            </a:r>
          </a:p>
          <a:p>
            <a:pPr algn="just" eaLnBrk="1" hangingPunct="1"/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333399"/>
              </a:solidFill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cs typeface="Tahoma" pitchFamily="34" charset="0"/>
              </a:rPr>
              <a:t>Always ensure heavy items are secured correctly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cs typeface="Tahoma" pitchFamily="34" charset="0"/>
              </a:rPr>
              <a:t>Always ensure your hands and fingers are out of “line of fire”.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cs typeface="Tahoma" pitchFamily="34" charset="0"/>
              </a:rPr>
              <a:t>Use Impact Resistant gloves while removing heavy parts of the </a:t>
            </a:r>
            <a:r>
              <a:rPr lang="en-US" altLang="en-US" dirty="0" smtClean="0">
                <a:cs typeface="Tahoma" pitchFamily="34" charset="0"/>
              </a:rPr>
              <a:t>vehicles.</a:t>
            </a:r>
            <a:endParaRPr lang="en-US" altLang="en-US" dirty="0"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cs typeface="Tahoma" pitchFamily="34" charset="0"/>
              </a:rPr>
              <a:t>Always use proper tools and follow safe methods/procedures for the task. </a:t>
            </a:r>
          </a:p>
          <a:p>
            <a:pPr marL="114300" indent="-114300">
              <a:defRPr/>
            </a:pPr>
            <a:endParaRPr lang="en-US" sz="1050" dirty="0">
              <a:latin typeface="Arial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105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105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92825" y="5517352"/>
            <a:ext cx="5116944" cy="584775"/>
          </a:xfrm>
          <a:prstGeom prst="rect">
            <a:avLst/>
          </a:prstGeom>
          <a:solidFill>
            <a:srgbClr val="3135D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  <a:latin typeface="Tahoma" panose="020B0604030504040204" pitchFamily="34" charset="0"/>
              </a:rPr>
              <a:t>Use right tools and restraining techniques while removing heavy parts of vehicles</a:t>
            </a: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10627608" y="5086611"/>
            <a:ext cx="599469" cy="452120"/>
          </a:xfrm>
          <a:custGeom>
            <a:avLst/>
            <a:gdLst>
              <a:gd name="T0" fmla="*/ 0 w 1336"/>
              <a:gd name="T1" fmla="*/ 2147483646 h 888"/>
              <a:gd name="T2" fmla="*/ 2147483646 w 1336"/>
              <a:gd name="T3" fmla="*/ 2147483646 h 888"/>
              <a:gd name="T4" fmla="*/ 2147483646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95" y="767253"/>
            <a:ext cx="3137096" cy="2352822"/>
          </a:xfrm>
          <a:prstGeom prst="rect">
            <a:avLst/>
          </a:prstGeom>
        </p:spPr>
      </p:pic>
      <p:grpSp>
        <p:nvGrpSpPr>
          <p:cNvPr id="18" name="Group 18"/>
          <p:cNvGrpSpPr>
            <a:grpSpLocks/>
          </p:cNvGrpSpPr>
          <p:nvPr/>
        </p:nvGrpSpPr>
        <p:grpSpPr bwMode="auto">
          <a:xfrm flipH="1">
            <a:off x="10834985" y="2633225"/>
            <a:ext cx="476250" cy="425450"/>
            <a:chOff x="3504" y="544"/>
            <a:chExt cx="2287" cy="1855"/>
          </a:xfrm>
        </p:grpSpPr>
        <p:sp>
          <p:nvSpPr>
            <p:cNvPr id="19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96157" y="29922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3294" y="6308389"/>
            <a:ext cx="7492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endParaRPr lang="en-US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155417" y="1508641"/>
            <a:ext cx="8531507" cy="48013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you have job specific methods/procedure/tools for P&amp;E maintenance jobs?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P&amp;E jobs are supervised properly?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your P&amp;E mechanics are recruited, trained and Competency assessed for their trade specific knowledge and skills?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adequate PPE is provided and worn? </a:t>
            </a: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155417" y="1123950"/>
            <a:ext cx="6806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22.04.2020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     Incident 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LTI#07, Finger Injury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79167" y="83621"/>
            <a:ext cx="700775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Management self audit </a:t>
            </a:r>
          </a:p>
        </p:txBody>
      </p:sp>
    </p:spTree>
    <p:extLst>
      <p:ext uri="{BB962C8B-B14F-4D97-AF65-F5344CB8AC3E}">
        <p14:creationId xmlns:p14="http://schemas.microsoft.com/office/powerpoint/2010/main" val="323699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92442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951A2B6-0B0C-47C5-9881-5E27D6E89A90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483</Words>
  <Application>Microsoft Office PowerPoint</Application>
  <PresentationFormat>Widescreen</PresentationFormat>
  <Paragraphs>56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111</cp:revision>
  <dcterms:created xsi:type="dcterms:W3CDTF">2018-09-24T07:27:56Z</dcterms:created>
  <dcterms:modified xsi:type="dcterms:W3CDTF">2020-11-03T06:52:37Z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