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 id="2147483660" r:id="rId5"/>
  </p:sldMasterIdLst>
  <p:notesMasterIdLst>
    <p:notesMasterId r:id="rId8"/>
  </p:notesMasterIdLst>
  <p:sldIdLst>
    <p:sldId id="349" r:id="rId6"/>
    <p:sldId id="350" r:id="rId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135D3"/>
    <a:srgbClr val="0D38B3"/>
    <a:srgbClr val="2710B0"/>
    <a:srgbClr val="CC3300"/>
    <a:srgbClr val="16942A"/>
    <a:srgbClr val="24A316"/>
    <a:srgbClr val="FDD600"/>
    <a:srgbClr val="FFFC00"/>
    <a:srgbClr val="00B05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8799B23B-EC83-4686-B30A-512413B5E67A}" styleName="Light Style 3 - Accent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0843" autoAdjust="0"/>
    <p:restoredTop sz="94674"/>
  </p:normalViewPr>
  <p:slideViewPr>
    <p:cSldViewPr snapToGrid="0" snapToObjects="1">
      <p:cViewPr varScale="1">
        <p:scale>
          <a:sx n="100" d="100"/>
          <a:sy n="100" d="100"/>
        </p:scale>
        <p:origin x="108" y="18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notesMaster" Target="notesMasters/notesMaster1.xml"/><Relationship Id="rId3" Type="http://schemas.openxmlformats.org/officeDocument/2006/relationships/customXml" Target="../customXml/item3.xml"/><Relationship Id="rId7" Type="http://schemas.openxmlformats.org/officeDocument/2006/relationships/slide" Target="slides/slide2.xml"/><Relationship Id="rId12" Type="http://schemas.openxmlformats.org/officeDocument/2006/relationships/tableStyles" Target="tableStyles.xml"/><Relationship Id="rId2" Type="http://schemas.openxmlformats.org/officeDocument/2006/relationships/customXml" Target="../customXml/item2.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theme" Target="theme/theme1.xml"/><Relationship Id="rId5" Type="http://schemas.openxmlformats.org/officeDocument/2006/relationships/slideMaster" Target="slideMasters/slideMaster2.xml"/><Relationship Id="rId10"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E6CC15C-7088-4C08-B145-E35BDB57786C}" type="datetimeFigureOut">
              <a:rPr lang="en-US" smtClean="0"/>
              <a:t>03/11/2020</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1906F0F-6AA3-414C-870B-3468ED710CFE}" type="slidenum">
              <a:rPr lang="en-US" smtClean="0"/>
              <a:t>‹#›</a:t>
            </a:fld>
            <a:endParaRPr lang="en-US"/>
          </a:p>
        </p:txBody>
      </p:sp>
    </p:spTree>
    <p:extLst>
      <p:ext uri="{BB962C8B-B14F-4D97-AF65-F5344CB8AC3E}">
        <p14:creationId xmlns:p14="http://schemas.microsoft.com/office/powerpoint/2010/main" val="396541919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Slide Image Placeholder 1"/>
          <p:cNvSpPr>
            <a:spLocks noGrp="1" noRot="1" noChangeAspect="1" noTextEdit="1"/>
          </p:cNvSpPr>
          <p:nvPr>
            <p:ph type="sldImg"/>
          </p:nvPr>
        </p:nvSpPr>
        <p:spPr>
          <a:ln/>
        </p:spPr>
      </p:sp>
      <p:sp>
        <p:nvSpPr>
          <p:cNvPr id="51203" name="Notes Placeholder 2"/>
          <p:cNvSpPr>
            <a:spLocks noGrp="1"/>
          </p:cNvSpPr>
          <p:nvPr>
            <p:ph type="body" idx="1"/>
          </p:nvPr>
        </p:nvSpPr>
        <p:spPr>
          <a:noFill/>
          <a:ln/>
        </p:spPr>
        <p:txBody>
          <a:bodyPr/>
          <a:lstStyle/>
          <a:p>
            <a:r>
              <a:rPr lang="en-US" dirty="0" smtClean="0"/>
              <a:t>Ensure all dates and titles are input </a:t>
            </a:r>
          </a:p>
          <a:p>
            <a:endParaRPr lang="en-US" dirty="0" smtClean="0"/>
          </a:p>
          <a:p>
            <a:r>
              <a:rPr lang="en-US" dirty="0" smtClean="0"/>
              <a:t>A short description should be provided without mentioning names of contractors or</a:t>
            </a:r>
            <a:r>
              <a:rPr lang="en-US" baseline="0" dirty="0" smtClean="0"/>
              <a:t> individuals.  You should include, what happened, to who (by job title) and what injuries this resulted in.  Nothing more!</a:t>
            </a:r>
          </a:p>
          <a:p>
            <a:endParaRPr lang="en-US" baseline="0" dirty="0" smtClean="0"/>
          </a:p>
          <a:p>
            <a:r>
              <a:rPr lang="en-US" baseline="0" dirty="0" smtClean="0"/>
              <a:t>Four to five bullet points highlighting the main findings from the investigation.  Remember the target audience is the front line staff so this should be written in simple terms in a way that everyone can understand.</a:t>
            </a:r>
          </a:p>
          <a:p>
            <a:endParaRPr lang="en-US" baseline="0" dirty="0" smtClean="0"/>
          </a:p>
          <a:p>
            <a:r>
              <a:rPr lang="en-US" baseline="0" dirty="0" smtClean="0"/>
              <a:t>The strap line should be the main point you want to get across</a:t>
            </a:r>
          </a:p>
          <a:p>
            <a:endParaRPr lang="en-US" baseline="0" dirty="0" smtClean="0"/>
          </a:p>
          <a:p>
            <a:r>
              <a:rPr lang="en-US" baseline="0" dirty="0" smtClean="0"/>
              <a:t>The images should be self explanatory, what went wrong (if you create a reconstruction please ensure you do not put people at risk) and below how it should be done.   </a:t>
            </a:r>
            <a:endParaRPr lang="en-US" dirty="0" smtClean="0"/>
          </a:p>
        </p:txBody>
      </p:sp>
      <p:sp>
        <p:nvSpPr>
          <p:cNvPr id="51204" name="Slide Number Placeholder 3"/>
          <p:cNvSpPr>
            <a:spLocks noGrp="1"/>
          </p:cNvSpPr>
          <p:nvPr>
            <p:ph type="sldNum" sz="quarter" idx="5"/>
          </p:nvPr>
        </p:nvSpPr>
        <p:spPr>
          <a:noFill/>
        </p:spPr>
        <p:txBody>
          <a:bodyPr/>
          <a:lstStyle/>
          <a:p>
            <a:fld id="{D5138CA7-92E6-41FD-A1B7-5ABDE6F17714}" type="slidenum">
              <a:rPr lang="en-US" smtClean="0"/>
              <a:pPr/>
              <a:t>1</a:t>
            </a:fld>
            <a:endParaRPr lang="en-US" smtClean="0"/>
          </a:p>
        </p:txBody>
      </p:sp>
    </p:spTree>
    <p:extLst>
      <p:ext uri="{BB962C8B-B14F-4D97-AF65-F5344CB8AC3E}">
        <p14:creationId xmlns:p14="http://schemas.microsoft.com/office/powerpoint/2010/main" val="77748120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Slide Image Placeholder 1"/>
          <p:cNvSpPr>
            <a:spLocks noGrp="1" noRot="1" noChangeAspect="1" noTextEdit="1"/>
          </p:cNvSpPr>
          <p:nvPr>
            <p:ph type="sldImg"/>
          </p:nvPr>
        </p:nvSpPr>
        <p:spPr>
          <a:ln/>
        </p:spPr>
      </p:sp>
      <p:sp>
        <p:nvSpPr>
          <p:cNvPr id="52227" name="Notes Placeholder 2"/>
          <p:cNvSpPr>
            <a:spLocks noGrp="1"/>
          </p:cNvSpPr>
          <p:nvPr>
            <p:ph type="body" idx="1"/>
          </p:nvPr>
        </p:nvSpPr>
        <p:spPr>
          <a:noFill/>
          <a:ln/>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dirty="0" smtClean="0"/>
              <a:t>Ensure all dates and titles are input </a:t>
            </a:r>
          </a:p>
          <a:p>
            <a:endParaRPr lang="en-US" dirty="0" smtClean="0">
              <a:solidFill>
                <a:srgbClr val="0033CC"/>
              </a:solidFill>
              <a:latin typeface="Arial" charset="0"/>
              <a:cs typeface="Arial" charset="0"/>
              <a:sym typeface="Wingdings" pitchFamily="2" charset="2"/>
            </a:endParaRPr>
          </a:p>
          <a:p>
            <a:r>
              <a:rPr lang="en-US" dirty="0" smtClean="0">
                <a:solidFill>
                  <a:srgbClr val="0033CC"/>
                </a:solidFill>
                <a:latin typeface="Arial" charset="0"/>
                <a:cs typeface="Arial" charset="0"/>
                <a:sym typeface="Wingdings" pitchFamily="2" charset="2"/>
              </a:rPr>
              <a:t>Make a list of closed questions (only ‘yes’ or ‘no’ as an answer) to ask others if they have the same issues based on the management or HSE-MS failings or shortfalls identified in the investigation. </a:t>
            </a:r>
          </a:p>
          <a:p>
            <a:endParaRPr lang="en-US" dirty="0" smtClean="0">
              <a:solidFill>
                <a:srgbClr val="0033CC"/>
              </a:solidFill>
              <a:latin typeface="Arial" charset="0"/>
              <a:cs typeface="Arial" charset="0"/>
              <a:sym typeface="Wingdings" pitchFamily="2" charset="2"/>
            </a:endParaRPr>
          </a:p>
          <a:p>
            <a:r>
              <a:rPr lang="en-US" dirty="0" smtClean="0">
                <a:solidFill>
                  <a:srgbClr val="0033CC"/>
                </a:solidFill>
                <a:latin typeface="Arial" charset="0"/>
                <a:cs typeface="Arial" charset="0"/>
                <a:sym typeface="Wingdings" pitchFamily="2" charset="2"/>
              </a:rPr>
              <a:t>Imagine you have to audit other companies to see if they could have the same issues.</a:t>
            </a:r>
          </a:p>
          <a:p>
            <a:endParaRPr lang="en-US" dirty="0" smtClean="0">
              <a:solidFill>
                <a:srgbClr val="0033CC"/>
              </a:solidFill>
              <a:latin typeface="Arial" charset="0"/>
              <a:cs typeface="Arial" charset="0"/>
              <a:sym typeface="Wingdings" pitchFamily="2" charset="2"/>
            </a:endParaRPr>
          </a:p>
          <a:p>
            <a:r>
              <a:rPr lang="en-US" dirty="0" smtClean="0">
                <a:solidFill>
                  <a:srgbClr val="0033CC"/>
                </a:solidFill>
                <a:latin typeface="Arial" charset="0"/>
                <a:cs typeface="Arial" charset="0"/>
                <a:sym typeface="Wingdings" pitchFamily="2" charset="2"/>
              </a:rPr>
              <a:t>These questions should start</a:t>
            </a:r>
            <a:r>
              <a:rPr lang="en-US" baseline="0" dirty="0" smtClean="0">
                <a:solidFill>
                  <a:srgbClr val="0033CC"/>
                </a:solidFill>
                <a:latin typeface="Arial" charset="0"/>
                <a:cs typeface="Arial" charset="0"/>
                <a:sym typeface="Wingdings" pitchFamily="2" charset="2"/>
              </a:rPr>
              <a:t> with: Do you ensure…………………?</a:t>
            </a:r>
            <a:endParaRPr lang="en-US" dirty="0" smtClean="0">
              <a:latin typeface="Arial" charset="0"/>
              <a:cs typeface="Arial" charset="0"/>
            </a:endParaRPr>
          </a:p>
        </p:txBody>
      </p:sp>
      <p:sp>
        <p:nvSpPr>
          <p:cNvPr id="52228" name="Slide Number Placeholder 3"/>
          <p:cNvSpPr>
            <a:spLocks noGrp="1"/>
          </p:cNvSpPr>
          <p:nvPr>
            <p:ph type="sldNum" sz="quarter" idx="5"/>
          </p:nvPr>
        </p:nvSpPr>
        <p:spPr>
          <a:noFill/>
        </p:spPr>
        <p:txBody>
          <a:bodyPr/>
          <a:lstStyle/>
          <a:p>
            <a:fld id="{E6B2BACC-5893-4478-93DA-688A131F8366}" type="slidenum">
              <a:rPr lang="en-US" smtClean="0"/>
              <a:pPr/>
              <a:t>2</a:t>
            </a:fld>
            <a:endParaRPr lang="en-US" smtClean="0"/>
          </a:p>
        </p:txBody>
      </p:sp>
    </p:spTree>
    <p:extLst>
      <p:ext uri="{BB962C8B-B14F-4D97-AF65-F5344CB8AC3E}">
        <p14:creationId xmlns:p14="http://schemas.microsoft.com/office/powerpoint/2010/main" val="354681555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C00A81E8-6622-4A49-9FF2-EB24B86713DF}" type="datetime1">
              <a:rPr lang="en-US" smtClean="0"/>
              <a:t>03/11/2020</a:t>
            </a:fld>
            <a:endParaRPr lang="en-US"/>
          </a:p>
        </p:txBody>
      </p:sp>
      <p:sp>
        <p:nvSpPr>
          <p:cNvPr id="5" name="Footer Placeholder 4"/>
          <p:cNvSpPr>
            <a:spLocks noGrp="1"/>
          </p:cNvSpPr>
          <p:nvPr>
            <p:ph type="ftr" sz="quarter" idx="11"/>
          </p:nvPr>
        </p:nvSpPr>
        <p:spPr/>
        <p:txBody>
          <a:bodyPr/>
          <a:lstStyle/>
          <a:p>
            <a:r>
              <a:rPr lang="en-US" smtClean="0"/>
              <a:t>V 1 (2020)</a:t>
            </a:r>
            <a:endParaRPr lang="en-US"/>
          </a:p>
        </p:txBody>
      </p:sp>
      <p:sp>
        <p:nvSpPr>
          <p:cNvPr id="6" name="Slide Number Placeholder 5"/>
          <p:cNvSpPr>
            <a:spLocks noGrp="1"/>
          </p:cNvSpPr>
          <p:nvPr>
            <p:ph type="sldNum" sz="quarter" idx="12"/>
          </p:nvPr>
        </p:nvSpPr>
        <p:spPr/>
        <p:txBody>
          <a:bodyPr/>
          <a:lstStyle/>
          <a:p>
            <a:fld id="{7A6F64E4-CF39-E842-A871-400C57C21E39}" type="slidenum">
              <a:rPr lang="en-US" smtClean="0"/>
              <a:t>‹#›</a:t>
            </a:fld>
            <a:endParaRPr lang="en-US"/>
          </a:p>
        </p:txBody>
      </p:sp>
    </p:spTree>
    <p:extLst>
      <p:ext uri="{BB962C8B-B14F-4D97-AF65-F5344CB8AC3E}">
        <p14:creationId xmlns:p14="http://schemas.microsoft.com/office/powerpoint/2010/main" val="19703644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96146D2-AFA6-4972-98EA-669A7C4EF4C1}" type="datetime1">
              <a:rPr lang="en-US" smtClean="0"/>
              <a:t>03/11/2020</a:t>
            </a:fld>
            <a:endParaRPr lang="en-US"/>
          </a:p>
        </p:txBody>
      </p:sp>
      <p:sp>
        <p:nvSpPr>
          <p:cNvPr id="5" name="Footer Placeholder 4"/>
          <p:cNvSpPr>
            <a:spLocks noGrp="1"/>
          </p:cNvSpPr>
          <p:nvPr>
            <p:ph type="ftr" sz="quarter" idx="11"/>
          </p:nvPr>
        </p:nvSpPr>
        <p:spPr/>
        <p:txBody>
          <a:bodyPr/>
          <a:lstStyle/>
          <a:p>
            <a:r>
              <a:rPr lang="en-US" smtClean="0"/>
              <a:t>V 1 (2020)</a:t>
            </a:r>
            <a:endParaRPr lang="en-US"/>
          </a:p>
        </p:txBody>
      </p:sp>
      <p:sp>
        <p:nvSpPr>
          <p:cNvPr id="6" name="Slide Number Placeholder 5"/>
          <p:cNvSpPr>
            <a:spLocks noGrp="1"/>
          </p:cNvSpPr>
          <p:nvPr>
            <p:ph type="sldNum" sz="quarter" idx="12"/>
          </p:nvPr>
        </p:nvSpPr>
        <p:spPr/>
        <p:txBody>
          <a:bodyPr/>
          <a:lstStyle/>
          <a:p>
            <a:fld id="{7A6F64E4-CF39-E842-A871-400C57C21E39}" type="slidenum">
              <a:rPr lang="en-US" smtClean="0"/>
              <a:t>‹#›</a:t>
            </a:fld>
            <a:endParaRPr lang="en-US"/>
          </a:p>
        </p:txBody>
      </p:sp>
    </p:spTree>
    <p:extLst>
      <p:ext uri="{BB962C8B-B14F-4D97-AF65-F5344CB8AC3E}">
        <p14:creationId xmlns:p14="http://schemas.microsoft.com/office/powerpoint/2010/main" val="157827096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244A6E8-E675-402B-A2BD-D7D9A0B28C11}" type="datetime1">
              <a:rPr lang="en-US" smtClean="0"/>
              <a:t>03/11/2020</a:t>
            </a:fld>
            <a:endParaRPr lang="en-US"/>
          </a:p>
        </p:txBody>
      </p:sp>
      <p:sp>
        <p:nvSpPr>
          <p:cNvPr id="5" name="Footer Placeholder 4"/>
          <p:cNvSpPr>
            <a:spLocks noGrp="1"/>
          </p:cNvSpPr>
          <p:nvPr>
            <p:ph type="ftr" sz="quarter" idx="11"/>
          </p:nvPr>
        </p:nvSpPr>
        <p:spPr/>
        <p:txBody>
          <a:bodyPr/>
          <a:lstStyle/>
          <a:p>
            <a:r>
              <a:rPr lang="en-US" smtClean="0"/>
              <a:t>V 1 (2020)</a:t>
            </a:r>
            <a:endParaRPr lang="en-US"/>
          </a:p>
        </p:txBody>
      </p:sp>
      <p:sp>
        <p:nvSpPr>
          <p:cNvPr id="6" name="Slide Number Placeholder 5"/>
          <p:cNvSpPr>
            <a:spLocks noGrp="1"/>
          </p:cNvSpPr>
          <p:nvPr>
            <p:ph type="sldNum" sz="quarter" idx="12"/>
          </p:nvPr>
        </p:nvSpPr>
        <p:spPr/>
        <p:txBody>
          <a:bodyPr/>
          <a:lstStyle/>
          <a:p>
            <a:fld id="{7A6F64E4-CF39-E842-A871-400C57C21E39}" type="slidenum">
              <a:rPr lang="en-US" smtClean="0"/>
              <a:t>‹#›</a:t>
            </a:fld>
            <a:endParaRPr lang="en-US"/>
          </a:p>
        </p:txBody>
      </p:sp>
    </p:spTree>
    <p:extLst>
      <p:ext uri="{BB962C8B-B14F-4D97-AF65-F5344CB8AC3E}">
        <p14:creationId xmlns:p14="http://schemas.microsoft.com/office/powerpoint/2010/main" val="28211781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CFCB20E9-F1D7-4215-B0B8-9261F74C594C}" type="datetime1">
              <a:rPr lang="en-US" smtClean="0"/>
              <a:t>03/11/2020</a:t>
            </a:fld>
            <a:endParaRPr lang="en-US"/>
          </a:p>
        </p:txBody>
      </p:sp>
      <p:sp>
        <p:nvSpPr>
          <p:cNvPr id="5" name="Footer Placeholder 4"/>
          <p:cNvSpPr>
            <a:spLocks noGrp="1"/>
          </p:cNvSpPr>
          <p:nvPr>
            <p:ph type="ftr" sz="quarter" idx="11"/>
          </p:nvPr>
        </p:nvSpPr>
        <p:spPr/>
        <p:txBody>
          <a:bodyPr/>
          <a:lstStyle/>
          <a:p>
            <a:r>
              <a:rPr lang="en-US" smtClean="0"/>
              <a:t>V 1 (2020)</a:t>
            </a:r>
            <a:endParaRPr lang="en-US"/>
          </a:p>
        </p:txBody>
      </p:sp>
      <p:sp>
        <p:nvSpPr>
          <p:cNvPr id="6" name="Slide Number Placeholder 5"/>
          <p:cNvSpPr>
            <a:spLocks noGrp="1"/>
          </p:cNvSpPr>
          <p:nvPr>
            <p:ph type="sldNum" sz="quarter" idx="12"/>
          </p:nvPr>
        </p:nvSpPr>
        <p:spPr/>
        <p:txBody>
          <a:bodyPr/>
          <a:lstStyle/>
          <a:p>
            <a:fld id="{C9892A39-D243-415A-9FE5-C98C567C9402}" type="slidenum">
              <a:rPr lang="en-US" smtClean="0"/>
              <a:t>‹#›</a:t>
            </a:fld>
            <a:endParaRPr lang="en-US"/>
          </a:p>
        </p:txBody>
      </p:sp>
    </p:spTree>
    <p:extLst>
      <p:ext uri="{BB962C8B-B14F-4D97-AF65-F5344CB8AC3E}">
        <p14:creationId xmlns:p14="http://schemas.microsoft.com/office/powerpoint/2010/main" val="245806293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C1570DC-E9CE-47B7-914B-CCCB34812D12}" type="datetime1">
              <a:rPr lang="en-US" smtClean="0"/>
              <a:t>03/11/2020</a:t>
            </a:fld>
            <a:endParaRPr lang="en-US"/>
          </a:p>
        </p:txBody>
      </p:sp>
      <p:sp>
        <p:nvSpPr>
          <p:cNvPr id="5" name="Footer Placeholder 4"/>
          <p:cNvSpPr>
            <a:spLocks noGrp="1"/>
          </p:cNvSpPr>
          <p:nvPr>
            <p:ph type="ftr" sz="quarter" idx="11"/>
          </p:nvPr>
        </p:nvSpPr>
        <p:spPr/>
        <p:txBody>
          <a:bodyPr/>
          <a:lstStyle/>
          <a:p>
            <a:r>
              <a:rPr lang="en-US" smtClean="0"/>
              <a:t>V 1 (2020)</a:t>
            </a:r>
            <a:endParaRPr lang="en-US"/>
          </a:p>
        </p:txBody>
      </p:sp>
      <p:sp>
        <p:nvSpPr>
          <p:cNvPr id="6" name="Slide Number Placeholder 5"/>
          <p:cNvSpPr>
            <a:spLocks noGrp="1"/>
          </p:cNvSpPr>
          <p:nvPr>
            <p:ph type="sldNum" sz="quarter" idx="12"/>
          </p:nvPr>
        </p:nvSpPr>
        <p:spPr/>
        <p:txBody>
          <a:bodyPr/>
          <a:lstStyle/>
          <a:p>
            <a:fld id="{C9892A39-D243-415A-9FE5-C98C567C9402}" type="slidenum">
              <a:rPr lang="en-US" smtClean="0"/>
              <a:t>‹#›</a:t>
            </a:fld>
            <a:endParaRPr lang="en-US"/>
          </a:p>
        </p:txBody>
      </p:sp>
    </p:spTree>
    <p:extLst>
      <p:ext uri="{BB962C8B-B14F-4D97-AF65-F5344CB8AC3E}">
        <p14:creationId xmlns:p14="http://schemas.microsoft.com/office/powerpoint/2010/main" val="355110479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CBA37381-7ED1-4560-9CFE-229A02541128}" type="datetime1">
              <a:rPr lang="en-US" smtClean="0"/>
              <a:t>03/11/2020</a:t>
            </a:fld>
            <a:endParaRPr lang="en-US"/>
          </a:p>
        </p:txBody>
      </p:sp>
      <p:sp>
        <p:nvSpPr>
          <p:cNvPr id="5" name="Footer Placeholder 4"/>
          <p:cNvSpPr>
            <a:spLocks noGrp="1"/>
          </p:cNvSpPr>
          <p:nvPr>
            <p:ph type="ftr" sz="quarter" idx="11"/>
          </p:nvPr>
        </p:nvSpPr>
        <p:spPr/>
        <p:txBody>
          <a:bodyPr/>
          <a:lstStyle/>
          <a:p>
            <a:r>
              <a:rPr lang="en-US" smtClean="0"/>
              <a:t>V 1 (2020)</a:t>
            </a:r>
            <a:endParaRPr lang="en-US"/>
          </a:p>
        </p:txBody>
      </p:sp>
      <p:sp>
        <p:nvSpPr>
          <p:cNvPr id="6" name="Slide Number Placeholder 5"/>
          <p:cNvSpPr>
            <a:spLocks noGrp="1"/>
          </p:cNvSpPr>
          <p:nvPr>
            <p:ph type="sldNum" sz="quarter" idx="12"/>
          </p:nvPr>
        </p:nvSpPr>
        <p:spPr/>
        <p:txBody>
          <a:bodyPr/>
          <a:lstStyle/>
          <a:p>
            <a:fld id="{C9892A39-D243-415A-9FE5-C98C567C9402}" type="slidenum">
              <a:rPr lang="en-US" smtClean="0"/>
              <a:t>‹#›</a:t>
            </a:fld>
            <a:endParaRPr lang="en-US"/>
          </a:p>
        </p:txBody>
      </p:sp>
    </p:spTree>
    <p:extLst>
      <p:ext uri="{BB962C8B-B14F-4D97-AF65-F5344CB8AC3E}">
        <p14:creationId xmlns:p14="http://schemas.microsoft.com/office/powerpoint/2010/main" val="197271184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0E8E3E44-24F4-4A1C-800C-6D9ECAE7974B}" type="datetime1">
              <a:rPr lang="en-US" smtClean="0"/>
              <a:t>03/11/2020</a:t>
            </a:fld>
            <a:endParaRPr lang="en-US"/>
          </a:p>
        </p:txBody>
      </p:sp>
      <p:sp>
        <p:nvSpPr>
          <p:cNvPr id="6" name="Footer Placeholder 5"/>
          <p:cNvSpPr>
            <a:spLocks noGrp="1"/>
          </p:cNvSpPr>
          <p:nvPr>
            <p:ph type="ftr" sz="quarter" idx="11"/>
          </p:nvPr>
        </p:nvSpPr>
        <p:spPr/>
        <p:txBody>
          <a:bodyPr/>
          <a:lstStyle/>
          <a:p>
            <a:r>
              <a:rPr lang="en-US" smtClean="0"/>
              <a:t>V 1 (2020)</a:t>
            </a:r>
            <a:endParaRPr lang="en-US"/>
          </a:p>
        </p:txBody>
      </p:sp>
      <p:sp>
        <p:nvSpPr>
          <p:cNvPr id="7" name="Slide Number Placeholder 6"/>
          <p:cNvSpPr>
            <a:spLocks noGrp="1"/>
          </p:cNvSpPr>
          <p:nvPr>
            <p:ph type="sldNum" sz="quarter" idx="12"/>
          </p:nvPr>
        </p:nvSpPr>
        <p:spPr/>
        <p:txBody>
          <a:bodyPr/>
          <a:lstStyle/>
          <a:p>
            <a:fld id="{C9892A39-D243-415A-9FE5-C98C567C9402}" type="slidenum">
              <a:rPr lang="en-US" smtClean="0"/>
              <a:t>‹#›</a:t>
            </a:fld>
            <a:endParaRPr lang="en-US"/>
          </a:p>
        </p:txBody>
      </p:sp>
    </p:spTree>
    <p:extLst>
      <p:ext uri="{BB962C8B-B14F-4D97-AF65-F5344CB8AC3E}">
        <p14:creationId xmlns:p14="http://schemas.microsoft.com/office/powerpoint/2010/main" val="230744313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47FE653-A0E0-4FB0-90DA-8480B4419788}" type="datetime1">
              <a:rPr lang="en-US" smtClean="0"/>
              <a:t>03/11/2020</a:t>
            </a:fld>
            <a:endParaRPr lang="en-US"/>
          </a:p>
        </p:txBody>
      </p:sp>
      <p:sp>
        <p:nvSpPr>
          <p:cNvPr id="8" name="Footer Placeholder 7"/>
          <p:cNvSpPr>
            <a:spLocks noGrp="1"/>
          </p:cNvSpPr>
          <p:nvPr>
            <p:ph type="ftr" sz="quarter" idx="11"/>
          </p:nvPr>
        </p:nvSpPr>
        <p:spPr/>
        <p:txBody>
          <a:bodyPr/>
          <a:lstStyle/>
          <a:p>
            <a:r>
              <a:rPr lang="en-US" smtClean="0"/>
              <a:t>V 1 (2020)</a:t>
            </a:r>
            <a:endParaRPr lang="en-US"/>
          </a:p>
        </p:txBody>
      </p:sp>
      <p:sp>
        <p:nvSpPr>
          <p:cNvPr id="9" name="Slide Number Placeholder 8"/>
          <p:cNvSpPr>
            <a:spLocks noGrp="1"/>
          </p:cNvSpPr>
          <p:nvPr>
            <p:ph type="sldNum" sz="quarter" idx="12"/>
          </p:nvPr>
        </p:nvSpPr>
        <p:spPr/>
        <p:txBody>
          <a:bodyPr/>
          <a:lstStyle/>
          <a:p>
            <a:fld id="{C9892A39-D243-415A-9FE5-C98C567C9402}" type="slidenum">
              <a:rPr lang="en-US" smtClean="0"/>
              <a:t>‹#›</a:t>
            </a:fld>
            <a:endParaRPr lang="en-US"/>
          </a:p>
        </p:txBody>
      </p:sp>
    </p:spTree>
    <p:extLst>
      <p:ext uri="{BB962C8B-B14F-4D97-AF65-F5344CB8AC3E}">
        <p14:creationId xmlns:p14="http://schemas.microsoft.com/office/powerpoint/2010/main" val="27590712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5B447A19-653E-48BE-A95B-6C8310E78F3C}" type="datetime1">
              <a:rPr lang="en-US" smtClean="0"/>
              <a:t>03/11/2020</a:t>
            </a:fld>
            <a:endParaRPr lang="en-US"/>
          </a:p>
        </p:txBody>
      </p:sp>
      <p:sp>
        <p:nvSpPr>
          <p:cNvPr id="4" name="Footer Placeholder 3"/>
          <p:cNvSpPr>
            <a:spLocks noGrp="1"/>
          </p:cNvSpPr>
          <p:nvPr>
            <p:ph type="ftr" sz="quarter" idx="11"/>
          </p:nvPr>
        </p:nvSpPr>
        <p:spPr/>
        <p:txBody>
          <a:bodyPr/>
          <a:lstStyle/>
          <a:p>
            <a:r>
              <a:rPr lang="en-US" smtClean="0"/>
              <a:t>V 1 (2020)</a:t>
            </a:r>
            <a:endParaRPr lang="en-US"/>
          </a:p>
        </p:txBody>
      </p:sp>
      <p:sp>
        <p:nvSpPr>
          <p:cNvPr id="5" name="Slide Number Placeholder 4"/>
          <p:cNvSpPr>
            <a:spLocks noGrp="1"/>
          </p:cNvSpPr>
          <p:nvPr>
            <p:ph type="sldNum" sz="quarter" idx="12"/>
          </p:nvPr>
        </p:nvSpPr>
        <p:spPr/>
        <p:txBody>
          <a:bodyPr/>
          <a:lstStyle/>
          <a:p>
            <a:fld id="{C9892A39-D243-415A-9FE5-C98C567C9402}" type="slidenum">
              <a:rPr lang="en-US" smtClean="0"/>
              <a:t>‹#›</a:t>
            </a:fld>
            <a:endParaRPr lang="en-US"/>
          </a:p>
        </p:txBody>
      </p:sp>
    </p:spTree>
    <p:extLst>
      <p:ext uri="{BB962C8B-B14F-4D97-AF65-F5344CB8AC3E}">
        <p14:creationId xmlns:p14="http://schemas.microsoft.com/office/powerpoint/2010/main" val="205170165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4DD3962-B721-4373-9C98-9475965557BA}" type="datetime1">
              <a:rPr lang="en-US" smtClean="0"/>
              <a:t>03/11/2020</a:t>
            </a:fld>
            <a:endParaRPr lang="en-US"/>
          </a:p>
        </p:txBody>
      </p:sp>
      <p:sp>
        <p:nvSpPr>
          <p:cNvPr id="3" name="Footer Placeholder 2"/>
          <p:cNvSpPr>
            <a:spLocks noGrp="1"/>
          </p:cNvSpPr>
          <p:nvPr>
            <p:ph type="ftr" sz="quarter" idx="11"/>
          </p:nvPr>
        </p:nvSpPr>
        <p:spPr/>
        <p:txBody>
          <a:bodyPr/>
          <a:lstStyle/>
          <a:p>
            <a:r>
              <a:rPr lang="en-US" smtClean="0"/>
              <a:t>V 1 (2020)</a:t>
            </a:r>
            <a:endParaRPr lang="en-US"/>
          </a:p>
        </p:txBody>
      </p:sp>
      <p:sp>
        <p:nvSpPr>
          <p:cNvPr id="4" name="Slide Number Placeholder 3"/>
          <p:cNvSpPr>
            <a:spLocks noGrp="1"/>
          </p:cNvSpPr>
          <p:nvPr>
            <p:ph type="sldNum" sz="quarter" idx="12"/>
          </p:nvPr>
        </p:nvSpPr>
        <p:spPr/>
        <p:txBody>
          <a:bodyPr/>
          <a:lstStyle/>
          <a:p>
            <a:fld id="{C9892A39-D243-415A-9FE5-C98C567C9402}" type="slidenum">
              <a:rPr lang="en-US" smtClean="0"/>
              <a:t>‹#›</a:t>
            </a:fld>
            <a:endParaRPr lang="en-US"/>
          </a:p>
        </p:txBody>
      </p:sp>
    </p:spTree>
    <p:extLst>
      <p:ext uri="{BB962C8B-B14F-4D97-AF65-F5344CB8AC3E}">
        <p14:creationId xmlns:p14="http://schemas.microsoft.com/office/powerpoint/2010/main" val="355824996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E10BEC87-D7C3-4B74-BBDD-829DC775F8F0}" type="datetime1">
              <a:rPr lang="en-US" smtClean="0"/>
              <a:t>03/11/2020</a:t>
            </a:fld>
            <a:endParaRPr lang="en-US"/>
          </a:p>
        </p:txBody>
      </p:sp>
      <p:sp>
        <p:nvSpPr>
          <p:cNvPr id="6" name="Footer Placeholder 5"/>
          <p:cNvSpPr>
            <a:spLocks noGrp="1"/>
          </p:cNvSpPr>
          <p:nvPr>
            <p:ph type="ftr" sz="quarter" idx="11"/>
          </p:nvPr>
        </p:nvSpPr>
        <p:spPr/>
        <p:txBody>
          <a:bodyPr/>
          <a:lstStyle/>
          <a:p>
            <a:r>
              <a:rPr lang="en-US" smtClean="0"/>
              <a:t>V 1 (2020)</a:t>
            </a:r>
            <a:endParaRPr lang="en-US"/>
          </a:p>
        </p:txBody>
      </p:sp>
      <p:sp>
        <p:nvSpPr>
          <p:cNvPr id="7" name="Slide Number Placeholder 6"/>
          <p:cNvSpPr>
            <a:spLocks noGrp="1"/>
          </p:cNvSpPr>
          <p:nvPr>
            <p:ph type="sldNum" sz="quarter" idx="12"/>
          </p:nvPr>
        </p:nvSpPr>
        <p:spPr/>
        <p:txBody>
          <a:bodyPr/>
          <a:lstStyle/>
          <a:p>
            <a:fld id="{C9892A39-D243-415A-9FE5-C98C567C9402}" type="slidenum">
              <a:rPr lang="en-US" smtClean="0"/>
              <a:t>‹#›</a:t>
            </a:fld>
            <a:endParaRPr lang="en-US"/>
          </a:p>
        </p:txBody>
      </p:sp>
    </p:spTree>
    <p:extLst>
      <p:ext uri="{BB962C8B-B14F-4D97-AF65-F5344CB8AC3E}">
        <p14:creationId xmlns:p14="http://schemas.microsoft.com/office/powerpoint/2010/main" val="108245153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E2D58F9-0DED-40AE-A7F2-D2F56296859A}" type="datetime1">
              <a:rPr lang="en-US" smtClean="0"/>
              <a:t>03/11/2020</a:t>
            </a:fld>
            <a:endParaRPr lang="en-US"/>
          </a:p>
        </p:txBody>
      </p:sp>
      <p:sp>
        <p:nvSpPr>
          <p:cNvPr id="5" name="Footer Placeholder 4"/>
          <p:cNvSpPr>
            <a:spLocks noGrp="1"/>
          </p:cNvSpPr>
          <p:nvPr>
            <p:ph type="ftr" sz="quarter" idx="11"/>
          </p:nvPr>
        </p:nvSpPr>
        <p:spPr/>
        <p:txBody>
          <a:bodyPr/>
          <a:lstStyle/>
          <a:p>
            <a:r>
              <a:rPr lang="en-US" smtClean="0"/>
              <a:t>V 1 (2020)</a:t>
            </a:r>
            <a:endParaRPr lang="en-US" dirty="0"/>
          </a:p>
        </p:txBody>
      </p:sp>
      <p:sp>
        <p:nvSpPr>
          <p:cNvPr id="6" name="Slide Number Placeholder 5"/>
          <p:cNvSpPr>
            <a:spLocks noGrp="1"/>
          </p:cNvSpPr>
          <p:nvPr>
            <p:ph type="sldNum" sz="quarter" idx="12"/>
          </p:nvPr>
        </p:nvSpPr>
        <p:spPr/>
        <p:txBody>
          <a:bodyPr/>
          <a:lstStyle/>
          <a:p>
            <a:fld id="{7A6F64E4-CF39-E842-A871-400C57C21E39}" type="slidenum">
              <a:rPr lang="en-US" smtClean="0"/>
              <a:t>‹#›</a:t>
            </a:fld>
            <a:endParaRPr lang="en-US"/>
          </a:p>
        </p:txBody>
      </p:sp>
    </p:spTree>
    <p:extLst>
      <p:ext uri="{BB962C8B-B14F-4D97-AF65-F5344CB8AC3E}">
        <p14:creationId xmlns:p14="http://schemas.microsoft.com/office/powerpoint/2010/main" val="171791139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E468802C-26DD-484F-B80D-C1016ACAF724}" type="datetime1">
              <a:rPr lang="en-US" smtClean="0"/>
              <a:t>03/11/2020</a:t>
            </a:fld>
            <a:endParaRPr lang="en-US"/>
          </a:p>
        </p:txBody>
      </p:sp>
      <p:sp>
        <p:nvSpPr>
          <p:cNvPr id="6" name="Footer Placeholder 5"/>
          <p:cNvSpPr>
            <a:spLocks noGrp="1"/>
          </p:cNvSpPr>
          <p:nvPr>
            <p:ph type="ftr" sz="quarter" idx="11"/>
          </p:nvPr>
        </p:nvSpPr>
        <p:spPr/>
        <p:txBody>
          <a:bodyPr/>
          <a:lstStyle/>
          <a:p>
            <a:r>
              <a:rPr lang="en-US" smtClean="0"/>
              <a:t>V 1 (2020)</a:t>
            </a:r>
            <a:endParaRPr lang="en-US"/>
          </a:p>
        </p:txBody>
      </p:sp>
      <p:sp>
        <p:nvSpPr>
          <p:cNvPr id="7" name="Slide Number Placeholder 6"/>
          <p:cNvSpPr>
            <a:spLocks noGrp="1"/>
          </p:cNvSpPr>
          <p:nvPr>
            <p:ph type="sldNum" sz="quarter" idx="12"/>
          </p:nvPr>
        </p:nvSpPr>
        <p:spPr/>
        <p:txBody>
          <a:bodyPr/>
          <a:lstStyle/>
          <a:p>
            <a:fld id="{C9892A39-D243-415A-9FE5-C98C567C9402}" type="slidenum">
              <a:rPr lang="en-US" smtClean="0"/>
              <a:t>‹#›</a:t>
            </a:fld>
            <a:endParaRPr lang="en-US"/>
          </a:p>
        </p:txBody>
      </p:sp>
    </p:spTree>
    <p:extLst>
      <p:ext uri="{BB962C8B-B14F-4D97-AF65-F5344CB8AC3E}">
        <p14:creationId xmlns:p14="http://schemas.microsoft.com/office/powerpoint/2010/main" val="149196171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A119217-FA8F-484B-A6C3-2FD273B1E69E}" type="datetime1">
              <a:rPr lang="en-US" smtClean="0"/>
              <a:t>03/11/2020</a:t>
            </a:fld>
            <a:endParaRPr lang="en-US"/>
          </a:p>
        </p:txBody>
      </p:sp>
      <p:sp>
        <p:nvSpPr>
          <p:cNvPr id="5" name="Footer Placeholder 4"/>
          <p:cNvSpPr>
            <a:spLocks noGrp="1"/>
          </p:cNvSpPr>
          <p:nvPr>
            <p:ph type="ftr" sz="quarter" idx="11"/>
          </p:nvPr>
        </p:nvSpPr>
        <p:spPr/>
        <p:txBody>
          <a:bodyPr/>
          <a:lstStyle/>
          <a:p>
            <a:r>
              <a:rPr lang="en-US" smtClean="0"/>
              <a:t>V 1 (2020)</a:t>
            </a:r>
            <a:endParaRPr lang="en-US"/>
          </a:p>
        </p:txBody>
      </p:sp>
      <p:sp>
        <p:nvSpPr>
          <p:cNvPr id="6" name="Slide Number Placeholder 5"/>
          <p:cNvSpPr>
            <a:spLocks noGrp="1"/>
          </p:cNvSpPr>
          <p:nvPr>
            <p:ph type="sldNum" sz="quarter" idx="12"/>
          </p:nvPr>
        </p:nvSpPr>
        <p:spPr/>
        <p:txBody>
          <a:bodyPr/>
          <a:lstStyle/>
          <a:p>
            <a:fld id="{C9892A39-D243-415A-9FE5-C98C567C9402}" type="slidenum">
              <a:rPr lang="en-US" smtClean="0"/>
              <a:t>‹#›</a:t>
            </a:fld>
            <a:endParaRPr lang="en-US"/>
          </a:p>
        </p:txBody>
      </p:sp>
    </p:spTree>
    <p:extLst>
      <p:ext uri="{BB962C8B-B14F-4D97-AF65-F5344CB8AC3E}">
        <p14:creationId xmlns:p14="http://schemas.microsoft.com/office/powerpoint/2010/main" val="295856580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16E998F-5273-455B-8DC4-444548608F7A}" type="datetime1">
              <a:rPr lang="en-US" smtClean="0"/>
              <a:t>03/11/2020</a:t>
            </a:fld>
            <a:endParaRPr lang="en-US"/>
          </a:p>
        </p:txBody>
      </p:sp>
      <p:sp>
        <p:nvSpPr>
          <p:cNvPr id="5" name="Footer Placeholder 4"/>
          <p:cNvSpPr>
            <a:spLocks noGrp="1"/>
          </p:cNvSpPr>
          <p:nvPr>
            <p:ph type="ftr" sz="quarter" idx="11"/>
          </p:nvPr>
        </p:nvSpPr>
        <p:spPr/>
        <p:txBody>
          <a:bodyPr/>
          <a:lstStyle/>
          <a:p>
            <a:r>
              <a:rPr lang="en-US" smtClean="0"/>
              <a:t>V 1 (2020)</a:t>
            </a:r>
            <a:endParaRPr lang="en-US"/>
          </a:p>
        </p:txBody>
      </p:sp>
      <p:sp>
        <p:nvSpPr>
          <p:cNvPr id="6" name="Slide Number Placeholder 5"/>
          <p:cNvSpPr>
            <a:spLocks noGrp="1"/>
          </p:cNvSpPr>
          <p:nvPr>
            <p:ph type="sldNum" sz="quarter" idx="12"/>
          </p:nvPr>
        </p:nvSpPr>
        <p:spPr/>
        <p:txBody>
          <a:bodyPr/>
          <a:lstStyle/>
          <a:p>
            <a:fld id="{C9892A39-D243-415A-9FE5-C98C567C9402}" type="slidenum">
              <a:rPr lang="en-US" smtClean="0"/>
              <a:t>‹#›</a:t>
            </a:fld>
            <a:endParaRPr lang="en-US"/>
          </a:p>
        </p:txBody>
      </p:sp>
    </p:spTree>
    <p:extLst>
      <p:ext uri="{BB962C8B-B14F-4D97-AF65-F5344CB8AC3E}">
        <p14:creationId xmlns:p14="http://schemas.microsoft.com/office/powerpoint/2010/main" val="20290193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EF2CA95-DD1B-4F67-8C36-13F320194810}" type="datetime1">
              <a:rPr lang="en-US" smtClean="0"/>
              <a:t>03/11/2020</a:t>
            </a:fld>
            <a:endParaRPr lang="en-US"/>
          </a:p>
        </p:txBody>
      </p:sp>
      <p:sp>
        <p:nvSpPr>
          <p:cNvPr id="5" name="Footer Placeholder 4"/>
          <p:cNvSpPr>
            <a:spLocks noGrp="1"/>
          </p:cNvSpPr>
          <p:nvPr>
            <p:ph type="ftr" sz="quarter" idx="11"/>
          </p:nvPr>
        </p:nvSpPr>
        <p:spPr/>
        <p:txBody>
          <a:bodyPr/>
          <a:lstStyle/>
          <a:p>
            <a:r>
              <a:rPr lang="en-US" smtClean="0"/>
              <a:t>V 1 (2020)</a:t>
            </a:r>
            <a:endParaRPr lang="en-US"/>
          </a:p>
        </p:txBody>
      </p:sp>
      <p:sp>
        <p:nvSpPr>
          <p:cNvPr id="6" name="Slide Number Placeholder 5"/>
          <p:cNvSpPr>
            <a:spLocks noGrp="1"/>
          </p:cNvSpPr>
          <p:nvPr>
            <p:ph type="sldNum" sz="quarter" idx="12"/>
          </p:nvPr>
        </p:nvSpPr>
        <p:spPr/>
        <p:txBody>
          <a:bodyPr/>
          <a:lstStyle/>
          <a:p>
            <a:fld id="{7A6F64E4-CF39-E842-A871-400C57C21E39}" type="slidenum">
              <a:rPr lang="en-US" smtClean="0"/>
              <a:t>‹#›</a:t>
            </a:fld>
            <a:endParaRPr lang="en-US"/>
          </a:p>
        </p:txBody>
      </p:sp>
    </p:spTree>
    <p:extLst>
      <p:ext uri="{BB962C8B-B14F-4D97-AF65-F5344CB8AC3E}">
        <p14:creationId xmlns:p14="http://schemas.microsoft.com/office/powerpoint/2010/main" val="1913142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768C7674-DBA0-440A-8265-C49A3552B907}" type="datetime1">
              <a:rPr lang="en-US" smtClean="0"/>
              <a:t>03/11/2020</a:t>
            </a:fld>
            <a:endParaRPr lang="en-US"/>
          </a:p>
        </p:txBody>
      </p:sp>
      <p:sp>
        <p:nvSpPr>
          <p:cNvPr id="6" name="Footer Placeholder 5"/>
          <p:cNvSpPr>
            <a:spLocks noGrp="1"/>
          </p:cNvSpPr>
          <p:nvPr>
            <p:ph type="ftr" sz="quarter" idx="11"/>
          </p:nvPr>
        </p:nvSpPr>
        <p:spPr/>
        <p:txBody>
          <a:bodyPr/>
          <a:lstStyle/>
          <a:p>
            <a:r>
              <a:rPr lang="en-US" smtClean="0"/>
              <a:t>V 1 (2020)</a:t>
            </a:r>
            <a:endParaRPr lang="en-US"/>
          </a:p>
        </p:txBody>
      </p:sp>
      <p:sp>
        <p:nvSpPr>
          <p:cNvPr id="7" name="Slide Number Placeholder 6"/>
          <p:cNvSpPr>
            <a:spLocks noGrp="1"/>
          </p:cNvSpPr>
          <p:nvPr>
            <p:ph type="sldNum" sz="quarter" idx="12"/>
          </p:nvPr>
        </p:nvSpPr>
        <p:spPr/>
        <p:txBody>
          <a:bodyPr/>
          <a:lstStyle/>
          <a:p>
            <a:fld id="{7A6F64E4-CF39-E842-A871-400C57C21E39}" type="slidenum">
              <a:rPr lang="en-US" smtClean="0"/>
              <a:t>‹#›</a:t>
            </a:fld>
            <a:endParaRPr lang="en-US"/>
          </a:p>
        </p:txBody>
      </p:sp>
    </p:spTree>
    <p:extLst>
      <p:ext uri="{BB962C8B-B14F-4D97-AF65-F5344CB8AC3E}">
        <p14:creationId xmlns:p14="http://schemas.microsoft.com/office/powerpoint/2010/main" val="156686380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F79AF15A-1620-45AF-A5BF-538FE3A47A7A}" type="datetime1">
              <a:rPr lang="en-US" smtClean="0"/>
              <a:t>03/11/2020</a:t>
            </a:fld>
            <a:endParaRPr lang="en-US"/>
          </a:p>
        </p:txBody>
      </p:sp>
      <p:sp>
        <p:nvSpPr>
          <p:cNvPr id="8" name="Footer Placeholder 7"/>
          <p:cNvSpPr>
            <a:spLocks noGrp="1"/>
          </p:cNvSpPr>
          <p:nvPr>
            <p:ph type="ftr" sz="quarter" idx="11"/>
          </p:nvPr>
        </p:nvSpPr>
        <p:spPr/>
        <p:txBody>
          <a:bodyPr/>
          <a:lstStyle/>
          <a:p>
            <a:r>
              <a:rPr lang="en-US" smtClean="0"/>
              <a:t>V 1 (2020)</a:t>
            </a:r>
            <a:endParaRPr lang="en-US"/>
          </a:p>
        </p:txBody>
      </p:sp>
      <p:sp>
        <p:nvSpPr>
          <p:cNvPr id="9" name="Slide Number Placeholder 8"/>
          <p:cNvSpPr>
            <a:spLocks noGrp="1"/>
          </p:cNvSpPr>
          <p:nvPr>
            <p:ph type="sldNum" sz="quarter" idx="12"/>
          </p:nvPr>
        </p:nvSpPr>
        <p:spPr/>
        <p:txBody>
          <a:bodyPr/>
          <a:lstStyle/>
          <a:p>
            <a:fld id="{7A6F64E4-CF39-E842-A871-400C57C21E39}" type="slidenum">
              <a:rPr lang="en-US" smtClean="0"/>
              <a:t>‹#›</a:t>
            </a:fld>
            <a:endParaRPr lang="en-US"/>
          </a:p>
        </p:txBody>
      </p:sp>
    </p:spTree>
    <p:extLst>
      <p:ext uri="{BB962C8B-B14F-4D97-AF65-F5344CB8AC3E}">
        <p14:creationId xmlns:p14="http://schemas.microsoft.com/office/powerpoint/2010/main" val="18354070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5424A1C8-634E-467E-BB69-93B0A13CDE3C}" type="datetime1">
              <a:rPr lang="en-US" smtClean="0"/>
              <a:t>03/11/2020</a:t>
            </a:fld>
            <a:endParaRPr lang="en-US"/>
          </a:p>
        </p:txBody>
      </p:sp>
      <p:sp>
        <p:nvSpPr>
          <p:cNvPr id="4" name="Footer Placeholder 3"/>
          <p:cNvSpPr>
            <a:spLocks noGrp="1"/>
          </p:cNvSpPr>
          <p:nvPr>
            <p:ph type="ftr" sz="quarter" idx="11"/>
          </p:nvPr>
        </p:nvSpPr>
        <p:spPr/>
        <p:txBody>
          <a:bodyPr/>
          <a:lstStyle/>
          <a:p>
            <a:r>
              <a:rPr lang="en-US" smtClean="0"/>
              <a:t>V 1 (2020)</a:t>
            </a:r>
            <a:endParaRPr lang="en-US"/>
          </a:p>
        </p:txBody>
      </p:sp>
      <p:sp>
        <p:nvSpPr>
          <p:cNvPr id="5" name="Slide Number Placeholder 4"/>
          <p:cNvSpPr>
            <a:spLocks noGrp="1"/>
          </p:cNvSpPr>
          <p:nvPr>
            <p:ph type="sldNum" sz="quarter" idx="12"/>
          </p:nvPr>
        </p:nvSpPr>
        <p:spPr/>
        <p:txBody>
          <a:bodyPr/>
          <a:lstStyle/>
          <a:p>
            <a:fld id="{7A6F64E4-CF39-E842-A871-400C57C21E39}" type="slidenum">
              <a:rPr lang="en-US" smtClean="0"/>
              <a:t>‹#›</a:t>
            </a:fld>
            <a:endParaRPr lang="en-US"/>
          </a:p>
        </p:txBody>
      </p:sp>
    </p:spTree>
    <p:extLst>
      <p:ext uri="{BB962C8B-B14F-4D97-AF65-F5344CB8AC3E}">
        <p14:creationId xmlns:p14="http://schemas.microsoft.com/office/powerpoint/2010/main" val="123178889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15EAE86-4E98-45D3-976A-F4279866EDBF}" type="datetime1">
              <a:rPr lang="en-US" smtClean="0"/>
              <a:t>03/11/2020</a:t>
            </a:fld>
            <a:endParaRPr lang="en-US"/>
          </a:p>
        </p:txBody>
      </p:sp>
      <p:sp>
        <p:nvSpPr>
          <p:cNvPr id="3" name="Footer Placeholder 2"/>
          <p:cNvSpPr>
            <a:spLocks noGrp="1"/>
          </p:cNvSpPr>
          <p:nvPr>
            <p:ph type="ftr" sz="quarter" idx="11"/>
          </p:nvPr>
        </p:nvSpPr>
        <p:spPr/>
        <p:txBody>
          <a:bodyPr/>
          <a:lstStyle/>
          <a:p>
            <a:r>
              <a:rPr lang="en-US" smtClean="0"/>
              <a:t>V 1 (2020)</a:t>
            </a:r>
            <a:endParaRPr lang="en-US"/>
          </a:p>
        </p:txBody>
      </p:sp>
      <p:sp>
        <p:nvSpPr>
          <p:cNvPr id="4" name="Slide Number Placeholder 3"/>
          <p:cNvSpPr>
            <a:spLocks noGrp="1"/>
          </p:cNvSpPr>
          <p:nvPr>
            <p:ph type="sldNum" sz="quarter" idx="12"/>
          </p:nvPr>
        </p:nvSpPr>
        <p:spPr/>
        <p:txBody>
          <a:bodyPr/>
          <a:lstStyle/>
          <a:p>
            <a:fld id="{7A6F64E4-CF39-E842-A871-400C57C21E39}" type="slidenum">
              <a:rPr lang="en-US" smtClean="0"/>
              <a:t>‹#›</a:t>
            </a:fld>
            <a:endParaRPr lang="en-US"/>
          </a:p>
        </p:txBody>
      </p:sp>
    </p:spTree>
    <p:extLst>
      <p:ext uri="{BB962C8B-B14F-4D97-AF65-F5344CB8AC3E}">
        <p14:creationId xmlns:p14="http://schemas.microsoft.com/office/powerpoint/2010/main" val="93358437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DCD8C93D-2470-45CB-B76C-8928E4B4B22A}" type="datetime1">
              <a:rPr lang="en-US" smtClean="0"/>
              <a:t>03/11/2020</a:t>
            </a:fld>
            <a:endParaRPr lang="en-US"/>
          </a:p>
        </p:txBody>
      </p:sp>
      <p:sp>
        <p:nvSpPr>
          <p:cNvPr id="6" name="Footer Placeholder 5"/>
          <p:cNvSpPr>
            <a:spLocks noGrp="1"/>
          </p:cNvSpPr>
          <p:nvPr>
            <p:ph type="ftr" sz="quarter" idx="11"/>
          </p:nvPr>
        </p:nvSpPr>
        <p:spPr/>
        <p:txBody>
          <a:bodyPr/>
          <a:lstStyle/>
          <a:p>
            <a:r>
              <a:rPr lang="en-US" smtClean="0"/>
              <a:t>V 1 (2020)</a:t>
            </a:r>
            <a:endParaRPr lang="en-US"/>
          </a:p>
        </p:txBody>
      </p:sp>
      <p:sp>
        <p:nvSpPr>
          <p:cNvPr id="7" name="Slide Number Placeholder 6"/>
          <p:cNvSpPr>
            <a:spLocks noGrp="1"/>
          </p:cNvSpPr>
          <p:nvPr>
            <p:ph type="sldNum" sz="quarter" idx="12"/>
          </p:nvPr>
        </p:nvSpPr>
        <p:spPr/>
        <p:txBody>
          <a:bodyPr/>
          <a:lstStyle/>
          <a:p>
            <a:fld id="{7A6F64E4-CF39-E842-A871-400C57C21E39}" type="slidenum">
              <a:rPr lang="en-US" smtClean="0"/>
              <a:t>‹#›</a:t>
            </a:fld>
            <a:endParaRPr lang="en-US"/>
          </a:p>
        </p:txBody>
      </p:sp>
    </p:spTree>
    <p:extLst>
      <p:ext uri="{BB962C8B-B14F-4D97-AF65-F5344CB8AC3E}">
        <p14:creationId xmlns:p14="http://schemas.microsoft.com/office/powerpoint/2010/main" val="123711606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65EDC80C-0517-4D4D-B5C2-CBC9DB2DDDD2}" type="datetime1">
              <a:rPr lang="en-US" smtClean="0"/>
              <a:t>03/11/2020</a:t>
            </a:fld>
            <a:endParaRPr lang="en-US"/>
          </a:p>
        </p:txBody>
      </p:sp>
      <p:sp>
        <p:nvSpPr>
          <p:cNvPr id="6" name="Footer Placeholder 5"/>
          <p:cNvSpPr>
            <a:spLocks noGrp="1"/>
          </p:cNvSpPr>
          <p:nvPr>
            <p:ph type="ftr" sz="quarter" idx="11"/>
          </p:nvPr>
        </p:nvSpPr>
        <p:spPr/>
        <p:txBody>
          <a:bodyPr/>
          <a:lstStyle/>
          <a:p>
            <a:r>
              <a:rPr lang="en-US" smtClean="0"/>
              <a:t>V 1 (2020)</a:t>
            </a:r>
            <a:endParaRPr lang="en-US"/>
          </a:p>
        </p:txBody>
      </p:sp>
      <p:sp>
        <p:nvSpPr>
          <p:cNvPr id="7" name="Slide Number Placeholder 6"/>
          <p:cNvSpPr>
            <a:spLocks noGrp="1"/>
          </p:cNvSpPr>
          <p:nvPr>
            <p:ph type="sldNum" sz="quarter" idx="12"/>
          </p:nvPr>
        </p:nvSpPr>
        <p:spPr/>
        <p:txBody>
          <a:bodyPr/>
          <a:lstStyle/>
          <a:p>
            <a:fld id="{7A6F64E4-CF39-E842-A871-400C57C21E39}" type="slidenum">
              <a:rPr lang="en-US" smtClean="0"/>
              <a:t>‹#›</a:t>
            </a:fld>
            <a:endParaRPr lang="en-US"/>
          </a:p>
        </p:txBody>
      </p:sp>
    </p:spTree>
    <p:extLst>
      <p:ext uri="{BB962C8B-B14F-4D97-AF65-F5344CB8AC3E}">
        <p14:creationId xmlns:p14="http://schemas.microsoft.com/office/powerpoint/2010/main" val="27301739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emf"/><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3.emf"/><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ED87E80-01D6-44AC-917B-580F775AE8DF}" type="datetime1">
              <a:rPr lang="en-US" smtClean="0"/>
              <a:t>03/11/2020</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dirty="0" smtClean="0"/>
              <a:t>V 1 (2020)</a:t>
            </a:r>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A6F64E4-CF39-E842-A871-400C57C21E39}" type="slidenum">
              <a:rPr lang="en-US" smtClean="0"/>
              <a:t>‹#›</a:t>
            </a:fld>
            <a:endParaRPr lang="en-US"/>
          </a:p>
        </p:txBody>
      </p:sp>
      <p:pic>
        <p:nvPicPr>
          <p:cNvPr id="7" name="Picture 6">
            <a:extLst>
              <a:ext uri="{FF2B5EF4-FFF2-40B4-BE49-F238E27FC236}">
                <a16:creationId xmlns:a16="http://schemas.microsoft.com/office/drawing/2014/main" id="{2F5837F4-0EF0-4EB8-A16D-265E78EE0C93}"/>
              </a:ext>
            </a:extLst>
          </p:cNvPr>
          <p:cNvPicPr>
            <a:picLocks noChangeAspect="1"/>
          </p:cNvPicPr>
          <p:nvPr userDrawn="1"/>
        </p:nvPicPr>
        <p:blipFill>
          <a:blip r:embed="rId13"/>
          <a:stretch>
            <a:fillRect/>
          </a:stretch>
        </p:blipFill>
        <p:spPr>
          <a:xfrm>
            <a:off x="0" y="0"/>
            <a:ext cx="386366" cy="6858000"/>
          </a:xfrm>
          <a:prstGeom prst="rect">
            <a:avLst/>
          </a:prstGeom>
        </p:spPr>
      </p:pic>
      <p:grpSp>
        <p:nvGrpSpPr>
          <p:cNvPr id="8" name="Group 7">
            <a:extLst>
              <a:ext uri="{FF2B5EF4-FFF2-40B4-BE49-F238E27FC236}">
                <a16:creationId xmlns:a16="http://schemas.microsoft.com/office/drawing/2014/main" id="{E9B523F6-A9A3-46FE-B2B7-E53C7D2853E4}"/>
              </a:ext>
            </a:extLst>
          </p:cNvPr>
          <p:cNvGrpSpPr/>
          <p:nvPr userDrawn="1"/>
        </p:nvGrpSpPr>
        <p:grpSpPr>
          <a:xfrm>
            <a:off x="9289915" y="6117536"/>
            <a:ext cx="2340722" cy="740868"/>
            <a:chOff x="9289915" y="6117536"/>
            <a:chExt cx="2340722" cy="740868"/>
          </a:xfrm>
        </p:grpSpPr>
        <p:pic>
          <p:nvPicPr>
            <p:cNvPr id="9" name="Picture 8">
              <a:extLst>
                <a:ext uri="{FF2B5EF4-FFF2-40B4-BE49-F238E27FC236}">
                  <a16:creationId xmlns:a16="http://schemas.microsoft.com/office/drawing/2014/main" id="{95D186BF-73E8-40E9-BF74-18F83D802152}"/>
                </a:ext>
              </a:extLst>
            </p:cNvPr>
            <p:cNvPicPr>
              <a:picLocks noChangeAspect="1"/>
            </p:cNvPicPr>
            <p:nvPr/>
          </p:nvPicPr>
          <p:blipFill>
            <a:blip r:embed="rId14" cstate="email">
              <a:extLst>
                <a:ext uri="{28A0092B-C50C-407E-A947-70E740481C1C}">
                  <a14:useLocalDpi xmlns:a14="http://schemas.microsoft.com/office/drawing/2010/main"/>
                </a:ext>
              </a:extLst>
            </a:blip>
            <a:stretch>
              <a:fillRect/>
            </a:stretch>
          </p:blipFill>
          <p:spPr>
            <a:xfrm>
              <a:off x="9289915" y="6117536"/>
              <a:ext cx="2340722" cy="381553"/>
            </a:xfrm>
            <a:prstGeom prst="rect">
              <a:avLst/>
            </a:prstGeom>
          </p:spPr>
        </p:pic>
        <p:pic>
          <p:nvPicPr>
            <p:cNvPr id="10" name="Picture 9">
              <a:extLst>
                <a:ext uri="{FF2B5EF4-FFF2-40B4-BE49-F238E27FC236}">
                  <a16:creationId xmlns:a16="http://schemas.microsoft.com/office/drawing/2014/main" id="{A68DA85E-4B77-46C1-A974-11D1BE5A68EF}"/>
                </a:ext>
              </a:extLst>
            </p:cNvPr>
            <p:cNvPicPr>
              <a:picLocks noChangeAspect="1"/>
            </p:cNvPicPr>
            <p:nvPr/>
          </p:nvPicPr>
          <p:blipFill>
            <a:blip r:embed="rId15"/>
            <a:stretch>
              <a:fillRect/>
            </a:stretch>
          </p:blipFill>
          <p:spPr>
            <a:xfrm>
              <a:off x="9289915" y="6671146"/>
              <a:ext cx="2340722" cy="187258"/>
            </a:xfrm>
            <a:prstGeom prst="rect">
              <a:avLst/>
            </a:prstGeom>
          </p:spPr>
        </p:pic>
      </p:grpSp>
    </p:spTree>
    <p:extLst>
      <p:ext uri="{BB962C8B-B14F-4D97-AF65-F5344CB8AC3E}">
        <p14:creationId xmlns:p14="http://schemas.microsoft.com/office/powerpoint/2010/main" val="46751148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dt="0"/>
  <p:txStyles>
    <p:titleStyle>
      <a:lvl1pPr algn="l" defTabSz="914400" rtl="0" eaLnBrk="1" latinLnBrk="0" hangingPunct="1">
        <a:lnSpc>
          <a:spcPct val="90000"/>
        </a:lnSpc>
        <a:spcBef>
          <a:spcPct val="0"/>
        </a:spcBef>
        <a:buNone/>
        <a:defRPr sz="4400" kern="1200">
          <a:solidFill>
            <a:schemeClr val="tx1"/>
          </a:solidFill>
          <a:latin typeface="Gill Sans"/>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Gill Sans Ligh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Gill Sans Ligh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Gill Sans Ligh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Gill Sans Ligh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Gill Sans Ligh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C6F3A31-3D00-4E8B-A67B-CA580072632E}" type="datetime1">
              <a:rPr lang="en-US" smtClean="0"/>
              <a:t>03/11/2020</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smtClean="0"/>
              <a:t>V 1 (2020)</a:t>
            </a:r>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9892A39-D243-415A-9FE5-C98C567C9402}" type="slidenum">
              <a:rPr lang="en-US" smtClean="0"/>
              <a:t>‹#›</a:t>
            </a:fld>
            <a:endParaRPr lang="en-US"/>
          </a:p>
        </p:txBody>
      </p:sp>
    </p:spTree>
    <p:extLst>
      <p:ext uri="{BB962C8B-B14F-4D97-AF65-F5344CB8AC3E}">
        <p14:creationId xmlns:p14="http://schemas.microsoft.com/office/powerpoint/2010/main" val="227420352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sldNum="0"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media/image7.jpeg"/><Relationship Id="rId5" Type="http://schemas.openxmlformats.org/officeDocument/2006/relationships/image" Target="../media/image6.png"/><Relationship Id="rId4" Type="http://schemas.openxmlformats.org/officeDocument/2006/relationships/image" Target="../media/image5.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9" name="Text Box 2"/>
          <p:cNvSpPr txBox="1">
            <a:spLocks noChangeArrowheads="1"/>
          </p:cNvSpPr>
          <p:nvPr/>
        </p:nvSpPr>
        <p:spPr bwMode="auto">
          <a:xfrm>
            <a:off x="644294" y="713547"/>
            <a:ext cx="7230094" cy="5262979"/>
          </a:xfrm>
          <a:prstGeom prst="rect">
            <a:avLst/>
          </a:prstGeom>
          <a:noFill/>
          <a:ln w="19050">
            <a:noFill/>
            <a:miter lim="800000"/>
            <a:headEnd/>
            <a:tailEnd/>
          </a:ln>
        </p:spPr>
        <p:txBody>
          <a:bodyPr wrap="square">
            <a:spAutoFit/>
          </a:bodyPr>
          <a:lstStyle/>
          <a:p>
            <a:pPr marL="114300" indent="-114300" algn="just">
              <a:defRPr/>
            </a:pPr>
            <a:r>
              <a:rPr lang="en-GB" b="1" dirty="0">
                <a:solidFill>
                  <a:srgbClr val="333399"/>
                </a:solidFill>
                <a:latin typeface="Tahoma" pitchFamily="34" charset="0"/>
              </a:rPr>
              <a:t>Date:</a:t>
            </a:r>
            <a:r>
              <a:rPr lang="en-US" b="1" dirty="0">
                <a:solidFill>
                  <a:srgbClr val="333399"/>
                </a:solidFill>
                <a:latin typeface="Tahoma" pitchFamily="34" charset="0"/>
              </a:rPr>
              <a:t> </a:t>
            </a:r>
            <a:r>
              <a:rPr lang="en-US" b="1" dirty="0" smtClean="0">
                <a:solidFill>
                  <a:srgbClr val="333399"/>
                </a:solidFill>
                <a:latin typeface="Tahoma" pitchFamily="34" charset="0"/>
              </a:rPr>
              <a:t>07.05.2020     </a:t>
            </a:r>
            <a:r>
              <a:rPr lang="en-US" b="1" dirty="0">
                <a:solidFill>
                  <a:srgbClr val="333399"/>
                </a:solidFill>
                <a:latin typeface="Tahoma" pitchFamily="34" charset="0"/>
              </a:rPr>
              <a:t>Incident title: </a:t>
            </a:r>
            <a:r>
              <a:rPr lang="en-US" b="1" dirty="0" smtClean="0">
                <a:solidFill>
                  <a:srgbClr val="333399"/>
                </a:solidFill>
                <a:latin typeface="Tahoma" pitchFamily="34" charset="0"/>
              </a:rPr>
              <a:t>LTI#08, Ribs Injury </a:t>
            </a:r>
            <a:endParaRPr lang="en-US" b="1" dirty="0">
              <a:solidFill>
                <a:srgbClr val="333399"/>
              </a:solidFill>
              <a:latin typeface="Tahoma" pitchFamily="34" charset="0"/>
            </a:endParaRPr>
          </a:p>
          <a:p>
            <a:pPr marL="114300" indent="-114300" algn="just">
              <a:defRPr/>
            </a:pPr>
            <a:endParaRPr lang="en-US" sz="1300" b="1" dirty="0" smtClean="0">
              <a:solidFill>
                <a:srgbClr val="FF0000"/>
              </a:solidFill>
              <a:latin typeface="Tahoma" pitchFamily="34" charset="0"/>
            </a:endParaRPr>
          </a:p>
          <a:p>
            <a:pPr marL="114300" indent="-114300" algn="just">
              <a:defRPr/>
            </a:pPr>
            <a:endParaRPr lang="en-US" sz="1300" b="1" dirty="0">
              <a:solidFill>
                <a:srgbClr val="FF0000"/>
              </a:solidFill>
              <a:latin typeface="Tahoma" pitchFamily="34" charset="0"/>
            </a:endParaRPr>
          </a:p>
          <a:p>
            <a:pPr marL="114300" indent="-114300" algn="just">
              <a:defRPr/>
            </a:pPr>
            <a:r>
              <a:rPr lang="en-US" b="1" dirty="0">
                <a:solidFill>
                  <a:srgbClr val="FF0000"/>
                </a:solidFill>
                <a:latin typeface="Tahoma" pitchFamily="34" charset="0"/>
              </a:rPr>
              <a:t>What happened</a:t>
            </a:r>
            <a:r>
              <a:rPr lang="en-US" b="1" dirty="0" smtClean="0">
                <a:solidFill>
                  <a:srgbClr val="FF0000"/>
                </a:solidFill>
                <a:latin typeface="Tahoma" pitchFamily="34" charset="0"/>
              </a:rPr>
              <a:t>?</a:t>
            </a:r>
          </a:p>
          <a:p>
            <a:pPr marR="67310" algn="just">
              <a:spcBef>
                <a:spcPts val="5"/>
              </a:spcBef>
            </a:pPr>
            <a:r>
              <a:rPr lang="en-US" spc="-5" dirty="0" smtClean="0">
                <a:latin typeface="Calibri" panose="020F0502020204030204" pitchFamily="34" charset="0"/>
                <a:cs typeface="Calibri" panose="020F0502020204030204" pitchFamily="34" charset="0"/>
              </a:rPr>
              <a:t>On </a:t>
            </a:r>
            <a:r>
              <a:rPr lang="en-US" spc="-5" dirty="0">
                <a:latin typeface="Calibri" panose="020F0502020204030204" pitchFamily="34" charset="0"/>
                <a:cs typeface="Calibri" panose="020F0502020204030204" pitchFamily="34" charset="0"/>
              </a:rPr>
              <a:t>Thursday 7th May 2020 at 01:30 am, activity was to remove the pin between the mast cylinder and support cylinder. Assistant Driller (AD) was using Mobile Elevated Working Platform (MEWP) for accessing the cylinder. Assistant Driller came out of basket while attempting to hammer the pin, he slipped striking his rib cage on beam.</a:t>
            </a:r>
          </a:p>
          <a:p>
            <a:pPr marR="67310" algn="just">
              <a:spcBef>
                <a:spcPts val="5"/>
              </a:spcBef>
            </a:pPr>
            <a:r>
              <a:rPr lang="en-US" spc="-5" dirty="0">
                <a:latin typeface="Calibri" panose="020F0502020204030204" pitchFamily="34" charset="0"/>
                <a:cs typeface="Calibri" panose="020F0502020204030204" pitchFamily="34" charset="0"/>
              </a:rPr>
              <a:t>After initial First Aid by the rig medic, Assistant Driller was taken to Ibri hospital by the rig ambulance. </a:t>
            </a:r>
          </a:p>
          <a:p>
            <a:pPr marR="67310" algn="just">
              <a:spcBef>
                <a:spcPts val="5"/>
              </a:spcBef>
            </a:pPr>
            <a:r>
              <a:rPr lang="en-US" spc="-5" dirty="0">
                <a:latin typeface="Calibri" panose="020F0502020204030204" pitchFamily="34" charset="0"/>
                <a:cs typeface="Calibri" panose="020F0502020204030204" pitchFamily="34" charset="0"/>
              </a:rPr>
              <a:t>X-ray revealed fracture of ribs.</a:t>
            </a:r>
          </a:p>
          <a:p>
            <a:pPr marR="67310" algn="just">
              <a:spcBef>
                <a:spcPts val="5"/>
              </a:spcBef>
            </a:pPr>
            <a:endParaRPr lang="en-US" sz="1400" spc="-5" dirty="0">
              <a:latin typeface="Calibri" panose="020F0502020204030204" pitchFamily="34" charset="0"/>
              <a:cs typeface="Calibri" panose="020F0502020204030204" pitchFamily="34" charset="0"/>
            </a:endParaRPr>
          </a:p>
          <a:p>
            <a:pPr marL="342900" indent="-342900">
              <a:defRPr/>
            </a:pPr>
            <a:endParaRPr lang="en-US" sz="600" dirty="0">
              <a:solidFill>
                <a:srgbClr val="000000"/>
              </a:solidFill>
              <a:latin typeface="Arial" charset="0"/>
            </a:endParaRPr>
          </a:p>
          <a:p>
            <a:pPr marL="114300" indent="-114300" algn="just">
              <a:defRPr/>
            </a:pPr>
            <a:r>
              <a:rPr lang="en-US" sz="1600" b="1" dirty="0">
                <a:solidFill>
                  <a:srgbClr val="333399"/>
                </a:solidFill>
                <a:latin typeface="Tahoma" pitchFamily="34" charset="0"/>
              </a:rPr>
              <a:t>Your learning from this incident</a:t>
            </a:r>
            <a:r>
              <a:rPr lang="en-US" sz="1600" b="1" dirty="0" smtClean="0">
                <a:solidFill>
                  <a:srgbClr val="333399"/>
                </a:solidFill>
                <a:latin typeface="Tahoma" pitchFamily="34" charset="0"/>
              </a:rPr>
              <a:t>..</a:t>
            </a:r>
            <a:endParaRPr lang="en-US" sz="1600" dirty="0">
              <a:solidFill>
                <a:srgbClr val="000000"/>
              </a:solidFill>
              <a:latin typeface="Arial" charset="0"/>
            </a:endParaRPr>
          </a:p>
          <a:p>
            <a:pPr marL="76200" marR="67310" indent="-228600" algn="just">
              <a:spcBef>
                <a:spcPts val="5"/>
              </a:spcBef>
              <a:buFont typeface="Arial" panose="020B0604020202020204" pitchFamily="34" charset="0"/>
              <a:buChar char="•"/>
            </a:pPr>
            <a:r>
              <a:rPr lang="en-US" sz="1600" spc="-5" dirty="0">
                <a:latin typeface="Calibri" panose="020F0502020204030204" pitchFamily="34" charset="0"/>
                <a:cs typeface="Calibri" panose="020F0502020204030204" pitchFamily="34" charset="0"/>
              </a:rPr>
              <a:t>Take time to correctly position MEWP for full use of basket. </a:t>
            </a:r>
          </a:p>
          <a:p>
            <a:pPr marL="76200" marR="67310" indent="-228600" algn="just">
              <a:spcBef>
                <a:spcPts val="5"/>
              </a:spcBef>
              <a:buFont typeface="Arial" panose="020B0604020202020204" pitchFamily="34" charset="0"/>
              <a:buChar char="•"/>
            </a:pPr>
            <a:r>
              <a:rPr lang="en-US" sz="1600" spc="-5" dirty="0">
                <a:latin typeface="Calibri" panose="020F0502020204030204" pitchFamily="34" charset="0"/>
                <a:cs typeface="Calibri" panose="020F0502020204030204" pitchFamily="34" charset="0"/>
              </a:rPr>
              <a:t>Always adhere to working at height / MEWP Procedure requirements </a:t>
            </a:r>
          </a:p>
          <a:p>
            <a:pPr marL="76200" marR="67310" indent="-228600" algn="just">
              <a:spcBef>
                <a:spcPts val="5"/>
              </a:spcBef>
              <a:buFont typeface="Arial" panose="020B0604020202020204" pitchFamily="34" charset="0"/>
              <a:buChar char="•"/>
            </a:pPr>
            <a:r>
              <a:rPr lang="en-US" sz="1600" spc="-5" dirty="0">
                <a:latin typeface="Calibri" panose="020F0502020204030204" pitchFamily="34" charset="0"/>
                <a:cs typeface="Calibri" panose="020F0502020204030204" pitchFamily="34" charset="0"/>
              </a:rPr>
              <a:t>Do not take the short cut. Any changes in job plan, stop and reassess. </a:t>
            </a:r>
          </a:p>
          <a:p>
            <a:pPr marL="76200" marR="67310" indent="-228600" algn="just">
              <a:spcBef>
                <a:spcPts val="5"/>
              </a:spcBef>
              <a:buFont typeface="Arial" panose="020B0604020202020204" pitchFamily="34" charset="0"/>
              <a:buChar char="•"/>
            </a:pPr>
            <a:r>
              <a:rPr lang="en-US" sz="1600" spc="-5" dirty="0">
                <a:latin typeface="Calibri" panose="020F0502020204030204" pitchFamily="34" charset="0"/>
                <a:cs typeface="Calibri" panose="020F0502020204030204" pitchFamily="34" charset="0"/>
              </a:rPr>
              <a:t>Intervention must be used by all crew members at all </a:t>
            </a:r>
            <a:r>
              <a:rPr lang="en-US" sz="1600" spc="-5" dirty="0" smtClean="0">
                <a:latin typeface="Calibri" panose="020F0502020204030204" pitchFamily="34" charset="0"/>
                <a:cs typeface="Calibri" panose="020F0502020204030204" pitchFamily="34" charset="0"/>
              </a:rPr>
              <a:t>times.</a:t>
            </a:r>
            <a:endParaRPr lang="en-US" sz="1600" spc="-5" dirty="0">
              <a:latin typeface="Calibri" panose="020F0502020204030204" pitchFamily="34" charset="0"/>
              <a:cs typeface="Calibri" panose="020F0502020204030204" pitchFamily="34" charset="0"/>
            </a:endParaRPr>
          </a:p>
          <a:p>
            <a:pPr marL="76200" marR="67310" indent="-228600" algn="just">
              <a:spcBef>
                <a:spcPts val="5"/>
              </a:spcBef>
              <a:buFont typeface="Arial" panose="020B0604020202020204" pitchFamily="34" charset="0"/>
              <a:buChar char="•"/>
            </a:pPr>
            <a:r>
              <a:rPr lang="en-US" sz="1600" spc="-5" dirty="0">
                <a:latin typeface="Calibri" panose="020F0502020204030204" pitchFamily="34" charset="0"/>
                <a:cs typeface="Calibri" panose="020F0502020204030204" pitchFamily="34" charset="0"/>
              </a:rPr>
              <a:t>Always use lanyard and safety harness correctly with dedicated </a:t>
            </a:r>
            <a:r>
              <a:rPr lang="en-US" sz="1600" spc="-5" dirty="0" smtClean="0">
                <a:latin typeface="Calibri" panose="020F0502020204030204" pitchFamily="34" charset="0"/>
                <a:cs typeface="Calibri" panose="020F0502020204030204" pitchFamily="34" charset="0"/>
              </a:rPr>
              <a:t>anchor point.</a:t>
            </a:r>
            <a:endParaRPr lang="en-US" sz="1600" spc="-5" dirty="0">
              <a:latin typeface="Calibri" panose="020F0502020204030204" pitchFamily="34" charset="0"/>
              <a:cs typeface="Calibri" panose="020F0502020204030204" pitchFamily="34" charset="0"/>
            </a:endParaRPr>
          </a:p>
          <a:p>
            <a:pPr marL="119063" indent="-119063">
              <a:defRPr/>
            </a:pPr>
            <a:endParaRPr lang="en-US" sz="1400" dirty="0">
              <a:solidFill>
                <a:srgbClr val="000000"/>
              </a:solidFill>
              <a:latin typeface="Arial" charset="0"/>
            </a:endParaRPr>
          </a:p>
        </p:txBody>
      </p:sp>
      <p:sp>
        <p:nvSpPr>
          <p:cNvPr id="26627" name="Text Box 5"/>
          <p:cNvSpPr txBox="1">
            <a:spLocks noChangeArrowheads="1"/>
          </p:cNvSpPr>
          <p:nvPr/>
        </p:nvSpPr>
        <p:spPr bwMode="auto">
          <a:xfrm>
            <a:off x="7362825" y="1219201"/>
            <a:ext cx="1676400" cy="1006475"/>
          </a:xfrm>
          <a:prstGeom prst="rect">
            <a:avLst/>
          </a:prstGeom>
          <a:noFill/>
          <a:ln w="9525">
            <a:noFill/>
            <a:miter lim="800000"/>
            <a:headEnd/>
            <a:tailEnd/>
          </a:ln>
        </p:spPr>
        <p:txBody>
          <a:bodyPr>
            <a:spAutoFit/>
          </a:bodyPr>
          <a:lstStyle/>
          <a:p>
            <a:pPr>
              <a:spcBef>
                <a:spcPct val="50000"/>
              </a:spcBef>
            </a:pPr>
            <a:endParaRPr lang="en-GB" sz="6000">
              <a:solidFill>
                <a:srgbClr val="FF0000"/>
              </a:solidFill>
              <a:sym typeface="Webdings" pitchFamily="18" charset="2"/>
            </a:endParaRPr>
          </a:p>
        </p:txBody>
      </p:sp>
      <p:sp>
        <p:nvSpPr>
          <p:cNvPr id="26628" name="TextBox 16"/>
          <p:cNvSpPr txBox="1">
            <a:spLocks noChangeArrowheads="1"/>
          </p:cNvSpPr>
          <p:nvPr/>
        </p:nvSpPr>
        <p:spPr bwMode="auto">
          <a:xfrm>
            <a:off x="644294" y="5825625"/>
            <a:ext cx="6138553" cy="338554"/>
          </a:xfrm>
          <a:prstGeom prst="rect">
            <a:avLst/>
          </a:prstGeom>
          <a:solidFill>
            <a:srgbClr val="3135D3"/>
          </a:solidFill>
          <a:ln w="9525">
            <a:noFill/>
            <a:miter lim="800000"/>
            <a:headEnd/>
            <a:tailEnd/>
          </a:ln>
        </p:spPr>
        <p:txBody>
          <a:bodyPr wrap="square">
            <a:spAutoFit/>
          </a:bodyPr>
          <a:lstStyle/>
          <a:p>
            <a:pPr algn="ctr" eaLnBrk="1" hangingPunct="1"/>
            <a:r>
              <a:rPr lang="en-US" altLang="en-US" sz="1600" b="1" dirty="0">
                <a:solidFill>
                  <a:srgbClr val="FFFF00"/>
                </a:solidFill>
                <a:latin typeface="Tahoma" pitchFamily="34" charset="0"/>
              </a:rPr>
              <a:t>Do not climb out of MEWP basket while working at height </a:t>
            </a:r>
            <a:endParaRPr lang="en-US" sz="1600" b="1" dirty="0">
              <a:solidFill>
                <a:srgbClr val="FFFF00"/>
              </a:solidFill>
              <a:latin typeface="Tahoma" pitchFamily="34" charset="0"/>
            </a:endParaRPr>
          </a:p>
        </p:txBody>
      </p:sp>
      <p:pic>
        <p:nvPicPr>
          <p:cNvPr id="17" name="Picture 16"/>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8181175" y="1030459"/>
            <a:ext cx="3352800" cy="2243165"/>
          </a:xfrm>
          <a:prstGeom prst="rect">
            <a:avLst/>
          </a:prstGeom>
        </p:spPr>
      </p:pic>
      <p:pic>
        <p:nvPicPr>
          <p:cNvPr id="18" name="Picture 2"/>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rot="1450478">
            <a:off x="8115735" y="1472262"/>
            <a:ext cx="549417" cy="49858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9" name="Picture 2"/>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rot="1450478">
            <a:off x="8018177" y="2262503"/>
            <a:ext cx="507654" cy="46068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nvGrpSpPr>
          <p:cNvPr id="20" name="Group 131"/>
          <p:cNvGrpSpPr>
            <a:grpSpLocks/>
          </p:cNvGrpSpPr>
          <p:nvPr/>
        </p:nvGrpSpPr>
        <p:grpSpPr bwMode="auto">
          <a:xfrm>
            <a:off x="11172825" y="2669567"/>
            <a:ext cx="336550" cy="544513"/>
            <a:chOff x="3504" y="544"/>
            <a:chExt cx="2287" cy="1855"/>
          </a:xfrm>
        </p:grpSpPr>
        <p:sp>
          <p:nvSpPr>
            <p:cNvPr id="21" name="Line 129"/>
            <p:cNvSpPr>
              <a:spLocks noChangeShapeType="1"/>
            </p:cNvSpPr>
            <p:nvPr/>
          </p:nvSpPr>
          <p:spPr bwMode="auto">
            <a:xfrm>
              <a:off x="3504" y="568"/>
              <a:ext cx="2287" cy="1831"/>
            </a:xfrm>
            <a:prstGeom prst="line">
              <a:avLst/>
            </a:prstGeom>
            <a:noFill/>
            <a:ln w="133350">
              <a:solidFill>
                <a:srgbClr val="FF0000"/>
              </a:solidFill>
              <a:round/>
              <a:headEnd/>
              <a:tailEnd/>
            </a:ln>
          </p:spPr>
          <p:txBody>
            <a:bodyPr/>
            <a:lstStyle/>
            <a:p>
              <a:endParaRPr lang="en-US"/>
            </a:p>
          </p:txBody>
        </p:sp>
        <p:sp>
          <p:nvSpPr>
            <p:cNvPr id="22" name="Line 130"/>
            <p:cNvSpPr>
              <a:spLocks noChangeShapeType="1"/>
            </p:cNvSpPr>
            <p:nvPr/>
          </p:nvSpPr>
          <p:spPr bwMode="auto">
            <a:xfrm flipV="1">
              <a:off x="3528" y="544"/>
              <a:ext cx="2144" cy="1807"/>
            </a:xfrm>
            <a:prstGeom prst="line">
              <a:avLst/>
            </a:prstGeom>
            <a:noFill/>
            <a:ln w="133350">
              <a:solidFill>
                <a:srgbClr val="FF0000"/>
              </a:solidFill>
              <a:round/>
              <a:headEnd/>
              <a:tailEnd/>
            </a:ln>
          </p:spPr>
          <p:txBody>
            <a:bodyPr/>
            <a:lstStyle/>
            <a:p>
              <a:endParaRPr lang="en-US"/>
            </a:p>
          </p:txBody>
        </p:sp>
      </p:grpSp>
      <p:pic>
        <p:nvPicPr>
          <p:cNvPr id="23" name="Picture 22"/>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8181175" y="3464882"/>
            <a:ext cx="3352800" cy="2286000"/>
          </a:xfrm>
          <a:prstGeom prst="rect">
            <a:avLst/>
          </a:prstGeom>
        </p:spPr>
      </p:pic>
      <p:sp>
        <p:nvSpPr>
          <p:cNvPr id="24" name="Freeform 132"/>
          <p:cNvSpPr>
            <a:spLocks/>
          </p:cNvSpPr>
          <p:nvPr/>
        </p:nvSpPr>
        <p:spPr bwMode="auto">
          <a:xfrm>
            <a:off x="11011535" y="5209353"/>
            <a:ext cx="447040" cy="457200"/>
          </a:xfrm>
          <a:custGeom>
            <a:avLst/>
            <a:gdLst>
              <a:gd name="T0" fmla="*/ 0 w 1336"/>
              <a:gd name="T1" fmla="*/ 2147483647 h 888"/>
              <a:gd name="T2" fmla="*/ 2147483647 w 1336"/>
              <a:gd name="T3" fmla="*/ 2147483647 h 888"/>
              <a:gd name="T4" fmla="*/ 2147483647 w 1336"/>
              <a:gd name="T5" fmla="*/ 0 h 888"/>
              <a:gd name="T6" fmla="*/ 0 60000 65536"/>
              <a:gd name="T7" fmla="*/ 0 60000 65536"/>
              <a:gd name="T8" fmla="*/ 0 60000 65536"/>
              <a:gd name="T9" fmla="*/ 0 w 1336"/>
              <a:gd name="T10" fmla="*/ 0 h 888"/>
              <a:gd name="T11" fmla="*/ 1336 w 1336"/>
              <a:gd name="T12" fmla="*/ 888 h 888"/>
            </a:gdLst>
            <a:ahLst/>
            <a:cxnLst>
              <a:cxn ang="T6">
                <a:pos x="T0" y="T1"/>
              </a:cxn>
              <a:cxn ang="T7">
                <a:pos x="T2" y="T3"/>
              </a:cxn>
              <a:cxn ang="T8">
                <a:pos x="T4" y="T5"/>
              </a:cxn>
            </a:cxnLst>
            <a:rect l="T9" t="T10" r="T11" b="T12"/>
            <a:pathLst>
              <a:path w="1336" h="888">
                <a:moveTo>
                  <a:pt x="0" y="600"/>
                </a:moveTo>
                <a:lnTo>
                  <a:pt x="312" y="888"/>
                </a:lnTo>
                <a:lnTo>
                  <a:pt x="1336" y="0"/>
                </a:lnTo>
              </a:path>
            </a:pathLst>
          </a:custGeom>
          <a:noFill/>
          <a:ln w="133350">
            <a:solidFill>
              <a:srgbClr val="00FF00"/>
            </a:solidFill>
            <a:round/>
            <a:headEnd/>
            <a:tailEnd/>
          </a:ln>
        </p:spPr>
        <p:txBody>
          <a:bodyPr/>
          <a:lstStyle/>
          <a:p>
            <a:endParaRPr lang="en-US"/>
          </a:p>
        </p:txBody>
      </p:sp>
      <p:sp>
        <p:nvSpPr>
          <p:cNvPr id="15" name="Text Box 12"/>
          <p:cNvSpPr txBox="1">
            <a:spLocks noChangeArrowheads="1"/>
          </p:cNvSpPr>
          <p:nvPr/>
        </p:nvSpPr>
        <p:spPr bwMode="auto">
          <a:xfrm>
            <a:off x="2158032" y="-38761"/>
            <a:ext cx="7056438" cy="646113"/>
          </a:xfrm>
          <a:prstGeom prst="rect">
            <a:avLst/>
          </a:prstGeom>
          <a:noFill/>
          <a:ln w="9525">
            <a:noFill/>
            <a:miter lim="800000"/>
            <a:headEnd/>
            <a:tailEnd/>
          </a:ln>
        </p:spPr>
        <p:txBody>
          <a:bodyPr>
            <a:spAutoFit/>
          </a:bodyPr>
          <a:lstStyle/>
          <a:p>
            <a:pPr algn="ctr">
              <a:defRPr/>
            </a:pPr>
            <a:r>
              <a:rPr lang="en-GB" sz="3600" b="1" dirty="0">
                <a:latin typeface="+mj-lt"/>
              </a:rPr>
              <a:t>PDO Second Alert</a:t>
            </a:r>
          </a:p>
        </p:txBody>
      </p:sp>
      <p:sp>
        <p:nvSpPr>
          <p:cNvPr id="14" name="Rectangle 13"/>
          <p:cNvSpPr>
            <a:spLocks noChangeArrowheads="1"/>
          </p:cNvSpPr>
          <p:nvPr/>
        </p:nvSpPr>
        <p:spPr bwMode="auto">
          <a:xfrm>
            <a:off x="572574" y="6308681"/>
            <a:ext cx="7301814" cy="400110"/>
          </a:xfrm>
          <a:prstGeom prst="rect">
            <a:avLst/>
          </a:prstGeom>
          <a:noFill/>
          <a:ln w="9525">
            <a:noFill/>
            <a:miter lim="800000"/>
            <a:headEnd/>
            <a:tailEnd/>
          </a:ln>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b="1" dirty="0">
                <a:solidFill>
                  <a:srgbClr val="0D38B3"/>
                </a:solidFill>
                <a:latin typeface="Arial" panose="020B0604020202020204" pitchFamily="34" charset="0"/>
                <a:cs typeface="Arial" panose="020B0604020202020204" pitchFamily="34" charset="0"/>
              </a:rPr>
              <a:t>Target</a:t>
            </a:r>
            <a:r>
              <a:rPr lang="en-US" b="1" dirty="0" smtClean="0">
                <a:solidFill>
                  <a:srgbClr val="0D38B3"/>
                </a:solidFill>
                <a:latin typeface="+mj-lt"/>
                <a:cs typeface="Calibri" pitchFamily="34" charset="0"/>
              </a:rPr>
              <a:t> </a:t>
            </a:r>
            <a:r>
              <a:rPr lang="en-US" b="1" dirty="0" smtClean="0">
                <a:solidFill>
                  <a:srgbClr val="0D38B3"/>
                </a:solidFill>
                <a:latin typeface="Arial" panose="020B0604020202020204" pitchFamily="34" charset="0"/>
                <a:cs typeface="Arial" panose="020B0604020202020204" pitchFamily="34" charset="0"/>
              </a:rPr>
              <a:t>Audience: </a:t>
            </a:r>
            <a:r>
              <a:rPr lang="en-US" sz="1600" b="1" dirty="0"/>
              <a:t>Drilling, Operations, </a:t>
            </a:r>
            <a:r>
              <a:rPr lang="en-US" sz="1600" b="1" dirty="0" smtClean="0"/>
              <a:t>Logistics, Engineering </a:t>
            </a:r>
            <a:r>
              <a:rPr lang="en-US" sz="1600" b="1" dirty="0"/>
              <a:t>&amp; </a:t>
            </a:r>
            <a:r>
              <a:rPr lang="en-US" sz="1600" b="1" dirty="0" smtClean="0"/>
              <a:t>Construction</a:t>
            </a:r>
            <a:r>
              <a:rPr lang="en-US" sz="2000" b="1" dirty="0" smtClean="0">
                <a:solidFill>
                  <a:srgbClr val="0D38B3"/>
                </a:solidFill>
                <a:latin typeface="+mj-lt"/>
                <a:cs typeface="Calibri" pitchFamily="34" charset="0"/>
              </a:rPr>
              <a:t> </a:t>
            </a:r>
          </a:p>
        </p:txBody>
      </p:sp>
    </p:spTree>
    <p:extLst>
      <p:ext uri="{BB962C8B-B14F-4D97-AF65-F5344CB8AC3E}">
        <p14:creationId xmlns:p14="http://schemas.microsoft.com/office/powerpoint/2010/main" val="323395865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9" name="Text Box 2"/>
          <p:cNvSpPr txBox="1">
            <a:spLocks noChangeArrowheads="1"/>
          </p:cNvSpPr>
          <p:nvPr/>
        </p:nvSpPr>
        <p:spPr bwMode="auto">
          <a:xfrm>
            <a:off x="1112706" y="1539616"/>
            <a:ext cx="8351838" cy="3600986"/>
          </a:xfrm>
          <a:prstGeom prst="rect">
            <a:avLst/>
          </a:prstGeom>
          <a:noFill/>
          <a:ln w="19050">
            <a:noFill/>
            <a:miter lim="800000"/>
            <a:headEnd/>
            <a:tailEnd/>
          </a:ln>
        </p:spPr>
        <p:txBody>
          <a:bodyPr>
            <a:spAutoFit/>
          </a:bodyPr>
          <a:lstStyle/>
          <a:p>
            <a:pPr algn="just" eaLnBrk="1" hangingPunct="1">
              <a:spcBef>
                <a:spcPct val="50000"/>
              </a:spcBef>
              <a:defRPr/>
            </a:pPr>
            <a:endParaRPr lang="en-US" sz="600" dirty="0">
              <a:solidFill>
                <a:srgbClr val="000000"/>
              </a:solidFill>
              <a:latin typeface="Arial" charset="0"/>
            </a:endParaRPr>
          </a:p>
          <a:p>
            <a:pPr marL="173038" indent="-173038">
              <a:defRPr/>
            </a:pPr>
            <a:endParaRPr lang="en-US" sz="600" dirty="0">
              <a:solidFill>
                <a:srgbClr val="000000"/>
              </a:solidFill>
              <a:latin typeface="Arial" charset="0"/>
            </a:endParaRPr>
          </a:p>
          <a:p>
            <a:pPr marL="342900" indent="-342900">
              <a:defRPr/>
            </a:pPr>
            <a:r>
              <a:rPr lang="en-US" sz="1600" b="1" dirty="0">
                <a:solidFill>
                  <a:srgbClr val="FF0000"/>
                </a:solidFill>
                <a:latin typeface="Tahoma" pitchFamily="34" charset="0"/>
              </a:rPr>
              <a:t>As a learning from this incident and ensure continual improvement all contract</a:t>
            </a:r>
          </a:p>
          <a:p>
            <a:pPr marL="342900" indent="-342900">
              <a:defRPr/>
            </a:pPr>
            <a:r>
              <a:rPr lang="en-US" sz="1600" b="1" dirty="0">
                <a:solidFill>
                  <a:srgbClr val="FF0000"/>
                </a:solidFill>
                <a:latin typeface="Tahoma" pitchFamily="34" charset="0"/>
              </a:rPr>
              <a:t>managers must review their HSE HEMP against the questions asked below        </a:t>
            </a:r>
          </a:p>
          <a:p>
            <a:pPr marL="342900" indent="-342900">
              <a:defRPr/>
            </a:pPr>
            <a:endParaRPr lang="en-US" sz="1600" b="1" dirty="0">
              <a:solidFill>
                <a:srgbClr val="FF0000"/>
              </a:solidFill>
              <a:latin typeface="Tahoma" pitchFamily="34" charset="0"/>
            </a:endParaRPr>
          </a:p>
          <a:p>
            <a:pPr marL="342900" indent="-342900">
              <a:defRPr/>
            </a:pPr>
            <a:r>
              <a:rPr lang="en-US" sz="1600" b="1" dirty="0">
                <a:solidFill>
                  <a:srgbClr val="0000FF"/>
                </a:solidFill>
                <a:latin typeface="Tahoma" pitchFamily="34" charset="0"/>
              </a:rPr>
              <a:t>Confirm the following:</a:t>
            </a:r>
            <a:endParaRPr lang="en-US" sz="1600" dirty="0">
              <a:solidFill>
                <a:srgbClr val="0000FF"/>
              </a:solidFill>
              <a:latin typeface="Tahoma" pitchFamily="34" charset="0"/>
            </a:endParaRPr>
          </a:p>
          <a:p>
            <a:pPr marL="342900" indent="-342900">
              <a:defRPr/>
            </a:pPr>
            <a:endParaRPr lang="en-US" sz="1400" dirty="0">
              <a:solidFill>
                <a:srgbClr val="000000"/>
              </a:solidFill>
              <a:latin typeface="Arial" charset="0"/>
            </a:endParaRPr>
          </a:p>
          <a:p>
            <a:pPr marL="342900" indent="-342900">
              <a:buFont typeface="+mj-lt"/>
              <a:buAutoNum type="arabicPeriod"/>
              <a:defRPr/>
            </a:pPr>
            <a:r>
              <a:rPr lang="en-US" dirty="0">
                <a:solidFill>
                  <a:srgbClr val="0033CC"/>
                </a:solidFill>
                <a:latin typeface="+mj-lt"/>
                <a:sym typeface="Wingdings" pitchFamily="2" charset="2"/>
              </a:rPr>
              <a:t>Do you ensure that crew are aware of  Night Rig move no go activities?</a:t>
            </a:r>
          </a:p>
          <a:p>
            <a:pPr marL="342900" indent="-342900">
              <a:buFont typeface="+mj-lt"/>
              <a:buAutoNum type="arabicPeriod"/>
              <a:defRPr/>
            </a:pPr>
            <a:r>
              <a:rPr lang="en-US" dirty="0">
                <a:solidFill>
                  <a:srgbClr val="0033CC"/>
                </a:solidFill>
                <a:latin typeface="+mj-lt"/>
                <a:sym typeface="Wingdings" pitchFamily="2" charset="2"/>
              </a:rPr>
              <a:t>Do you ensure that while working with MEWP at height, there is no requirement to climb from basket?</a:t>
            </a:r>
          </a:p>
          <a:p>
            <a:pPr marL="342900" indent="-342900">
              <a:buFont typeface="+mj-lt"/>
              <a:buAutoNum type="arabicPeriod"/>
              <a:defRPr/>
            </a:pPr>
            <a:r>
              <a:rPr lang="en-US" dirty="0">
                <a:solidFill>
                  <a:srgbClr val="0033CC"/>
                </a:solidFill>
                <a:latin typeface="+mj-lt"/>
                <a:sym typeface="Wingdings" pitchFamily="2" charset="2"/>
              </a:rPr>
              <a:t>Do you ensure that night rig move activities are planned with your night supervisors? </a:t>
            </a:r>
            <a:endParaRPr lang="en-US" dirty="0">
              <a:solidFill>
                <a:srgbClr val="FF0000"/>
              </a:solidFill>
              <a:latin typeface="+mj-lt"/>
              <a:sym typeface="Wingdings" pitchFamily="2" charset="2"/>
            </a:endParaRPr>
          </a:p>
          <a:p>
            <a:pPr marL="342900" indent="-342900">
              <a:buFont typeface="+mj-lt"/>
              <a:buAutoNum type="arabicPeriod"/>
              <a:defRPr/>
            </a:pPr>
            <a:r>
              <a:rPr lang="en-US" dirty="0">
                <a:solidFill>
                  <a:srgbClr val="0033CC"/>
                </a:solidFill>
                <a:latin typeface="+mj-lt"/>
                <a:sym typeface="Wingdings" pitchFamily="2" charset="2"/>
              </a:rPr>
              <a:t>Do you ensure that random self-verification of on going activities is done? </a:t>
            </a:r>
          </a:p>
          <a:p>
            <a:pPr eaLnBrk="1" hangingPunct="1">
              <a:defRPr/>
            </a:pPr>
            <a:endParaRPr lang="en-US" sz="1400" dirty="0">
              <a:solidFill>
                <a:srgbClr val="0033CC"/>
              </a:solidFill>
              <a:latin typeface="+mj-lt"/>
              <a:sym typeface="Wingdings" pitchFamily="2" charset="2"/>
            </a:endParaRPr>
          </a:p>
          <a:p>
            <a:pPr marL="342900" indent="-342900">
              <a:buFont typeface="+mj-lt"/>
              <a:buAutoNum type="arabicPeriod"/>
              <a:defRPr/>
            </a:pPr>
            <a:endParaRPr lang="en-US" sz="1000" i="1" dirty="0">
              <a:solidFill>
                <a:srgbClr val="0033CC"/>
              </a:solidFill>
              <a:latin typeface="+mj-lt"/>
              <a:sym typeface="Wingdings" pitchFamily="2" charset="2"/>
            </a:endParaRPr>
          </a:p>
          <a:p>
            <a:pPr eaLnBrk="1" hangingPunct="1">
              <a:defRPr/>
            </a:pPr>
            <a:r>
              <a:rPr lang="en-US" sz="1000" i="1" dirty="0">
                <a:solidFill>
                  <a:srgbClr val="0033CC"/>
                </a:solidFill>
                <a:latin typeface="+mj-lt"/>
                <a:sym typeface="Wingdings" pitchFamily="2" charset="2"/>
              </a:rPr>
              <a:t> If the answer is NO to any of the above questions please ensure you take action to correct this finding. </a:t>
            </a:r>
          </a:p>
          <a:p>
            <a:pPr eaLnBrk="1" hangingPunct="1">
              <a:defRPr/>
            </a:pPr>
            <a:endParaRPr lang="en-US" sz="1400" dirty="0">
              <a:solidFill>
                <a:srgbClr val="0033CC"/>
              </a:solidFill>
              <a:latin typeface="+mj-lt"/>
              <a:sym typeface="Wingdings" pitchFamily="2" charset="2"/>
            </a:endParaRPr>
          </a:p>
        </p:txBody>
      </p:sp>
      <p:sp>
        <p:nvSpPr>
          <p:cNvPr id="27653" name="Rectangle 8"/>
          <p:cNvSpPr>
            <a:spLocks noChangeArrowheads="1"/>
          </p:cNvSpPr>
          <p:nvPr/>
        </p:nvSpPr>
        <p:spPr bwMode="auto">
          <a:xfrm>
            <a:off x="1112706" y="1170284"/>
            <a:ext cx="6506909" cy="369332"/>
          </a:xfrm>
          <a:prstGeom prst="rect">
            <a:avLst/>
          </a:prstGeom>
          <a:noFill/>
          <a:ln w="9525">
            <a:noFill/>
            <a:miter lim="800000"/>
            <a:headEnd/>
            <a:tailEnd/>
          </a:ln>
        </p:spPr>
        <p:txBody>
          <a:bodyPr wrap="none">
            <a:spAutoFit/>
          </a:bodyPr>
          <a:lstStyle/>
          <a:p>
            <a:pPr marL="114300" indent="-114300" algn="just">
              <a:defRPr/>
            </a:pPr>
            <a:r>
              <a:rPr lang="en-GB" b="1" dirty="0">
                <a:solidFill>
                  <a:srgbClr val="333399"/>
                </a:solidFill>
                <a:latin typeface="Tahoma" pitchFamily="34" charset="0"/>
              </a:rPr>
              <a:t>Date:</a:t>
            </a:r>
            <a:r>
              <a:rPr lang="en-US" b="1" dirty="0">
                <a:solidFill>
                  <a:srgbClr val="333399"/>
                </a:solidFill>
                <a:latin typeface="Tahoma" pitchFamily="34" charset="0"/>
              </a:rPr>
              <a:t> 07.05.2020     Incident title: </a:t>
            </a:r>
            <a:r>
              <a:rPr lang="en-US" b="1" dirty="0" smtClean="0">
                <a:solidFill>
                  <a:srgbClr val="333399"/>
                </a:solidFill>
                <a:latin typeface="Tahoma" pitchFamily="34" charset="0"/>
              </a:rPr>
              <a:t>LTI#08, Ribs Injury</a:t>
            </a:r>
            <a:endParaRPr lang="en-US" b="1" dirty="0">
              <a:solidFill>
                <a:srgbClr val="333399"/>
              </a:solidFill>
              <a:latin typeface="Tahoma" pitchFamily="34" charset="0"/>
            </a:endParaRPr>
          </a:p>
        </p:txBody>
      </p:sp>
      <p:sp>
        <p:nvSpPr>
          <p:cNvPr id="11" name="Text Box 12"/>
          <p:cNvSpPr txBox="1">
            <a:spLocks noChangeArrowheads="1"/>
          </p:cNvSpPr>
          <p:nvPr/>
        </p:nvSpPr>
        <p:spPr bwMode="auto">
          <a:xfrm>
            <a:off x="2679167" y="83621"/>
            <a:ext cx="7007757" cy="646113"/>
          </a:xfrm>
          <a:prstGeom prst="rect">
            <a:avLst/>
          </a:prstGeom>
          <a:noFill/>
          <a:ln w="9525">
            <a:noFill/>
            <a:miter lim="800000"/>
            <a:headEnd/>
            <a:tailEnd/>
          </a:ln>
        </p:spPr>
        <p:txBody>
          <a:bodyPr wrap="square">
            <a:spAutoFit/>
          </a:bodyPr>
          <a:lstStyle/>
          <a:p>
            <a:pPr algn="ctr">
              <a:defRPr/>
            </a:pPr>
            <a:r>
              <a:rPr lang="en-GB" sz="3600" b="1" dirty="0">
                <a:latin typeface="+mj-lt"/>
              </a:rPr>
              <a:t>Management self audit </a:t>
            </a:r>
          </a:p>
        </p:txBody>
      </p:sp>
    </p:spTree>
    <p:extLst>
      <p:ext uri="{BB962C8B-B14F-4D97-AF65-F5344CB8AC3E}">
        <p14:creationId xmlns:p14="http://schemas.microsoft.com/office/powerpoint/2010/main" val="19391330"/>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Grayscale">
      <a:dk1>
        <a:sysClr val="windowText" lastClr="000000"/>
      </a:dk1>
      <a:lt1>
        <a:sysClr val="window" lastClr="FFFFFF"/>
      </a:lt1>
      <a:dk2>
        <a:srgbClr val="000000"/>
      </a:dk2>
      <a:lt2>
        <a:srgbClr val="F8F8F8"/>
      </a:lt2>
      <a:accent1>
        <a:srgbClr val="DDDDDD"/>
      </a:accent1>
      <a:accent2>
        <a:srgbClr val="B2B2B2"/>
      </a:accent2>
      <a:accent3>
        <a:srgbClr val="969696"/>
      </a:accent3>
      <a:accent4>
        <a:srgbClr val="808080"/>
      </a:accent4>
      <a:accent5>
        <a:srgbClr val="5F5F5F"/>
      </a:accent5>
      <a:accent6>
        <a:srgbClr val="4D4D4D"/>
      </a:accent6>
      <a:hlink>
        <a:srgbClr val="5F5F5F"/>
      </a:hlink>
      <a:folHlink>
        <a:srgbClr val="919191"/>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Image" ma:contentTypeID="0x0101009148F5A04DDD49CBA7127AADA5FB792B00AADE34325A8B49CDA8BB4DB53328F214009C4067D375EDA046866D1CFD34BA6725" ma:contentTypeVersion="4" ma:contentTypeDescription="Upload an image." ma:contentTypeScope="" ma:versionID="5568808217e8896a20d35b78a187a54b">
  <xsd:schema xmlns:xsd="http://www.w3.org/2001/XMLSchema" xmlns:xs="http://www.w3.org/2001/XMLSchema" xmlns:p="http://schemas.microsoft.com/office/2006/metadata/properties" xmlns:ns1="http://schemas.microsoft.com/sharepoint/v3" xmlns:ns2="4880E4F8-4B7D-4BDD-91E3-E10D47036ECA" xmlns:ns3="http://schemas.microsoft.com/sharepoint/v3/fields" xmlns:ns4="4880e4f8-4b7d-4bdd-91e3-e10d47036eca" xmlns:ns5="9d51eac6-a7d5-47f5-a119-63d146adb134" targetNamespace="http://schemas.microsoft.com/office/2006/metadata/properties" ma:root="true" ma:fieldsID="95b9b289a8e8f4d106e4c69b136198e4" ns1:_="" ns2:_="" ns3:_="" ns4:_="" ns5:_="">
    <xsd:import namespace="http://schemas.microsoft.com/sharepoint/v3"/>
    <xsd:import namespace="4880E4F8-4B7D-4BDD-91E3-E10D47036ECA"/>
    <xsd:import namespace="http://schemas.microsoft.com/sharepoint/v3/fields"/>
    <xsd:import namespace="4880e4f8-4b7d-4bdd-91e3-e10d47036eca"/>
    <xsd:import namespace="9d51eac6-a7d5-47f5-a119-63d146adb134"/>
    <xsd:element name="properties">
      <xsd:complexType>
        <xsd:sequence>
          <xsd:element name="documentManagement">
            <xsd:complexType>
              <xsd:all>
                <xsd:element ref="ns1:FileRef" minOccurs="0"/>
                <xsd:element ref="ns1:File_x0020_Type" minOccurs="0"/>
                <xsd:element ref="ns1:HTML_x0020_File_x0020_Type" minOccurs="0"/>
                <xsd:element ref="ns1:FSObjType" minOccurs="0"/>
                <xsd:element ref="ns2:ThumbnailExists" minOccurs="0"/>
                <xsd:element ref="ns2:PreviewExists" minOccurs="0"/>
                <xsd:element ref="ns2:ImageWidth" minOccurs="0"/>
                <xsd:element ref="ns2:ImageHeight" minOccurs="0"/>
                <xsd:element ref="ns2:ImageCreateDate" minOccurs="0"/>
                <xsd:element ref="ns3:wic_System_Copyright" minOccurs="0"/>
                <xsd:element ref="ns4:Language" minOccurs="0"/>
                <xsd:element ref="ns4:DocId" minOccurs="0"/>
                <xsd:element ref="ns5:SharedWithUser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FileRef" ma:index="8" nillable="true" ma:displayName="URL Path" ma:hidden="true" ma:list="Docs" ma:internalName="FileRef" ma:readOnly="true" ma:showField="FullUrl">
      <xsd:simpleType>
        <xsd:restriction base="dms:Lookup"/>
      </xsd:simpleType>
    </xsd:element>
    <xsd:element name="File_x0020_Type" ma:index="9" nillable="true" ma:displayName="File Type" ma:hidden="true" ma:internalName="File_x0020_Type" ma:readOnly="true">
      <xsd:simpleType>
        <xsd:restriction base="dms:Text"/>
      </xsd:simpleType>
    </xsd:element>
    <xsd:element name="HTML_x0020_File_x0020_Type" ma:index="10" nillable="true" ma:displayName="HTML File Type" ma:hidden="true" ma:internalName="HTML_x0020_File_x0020_Type" ma:readOnly="true">
      <xsd:simpleType>
        <xsd:restriction base="dms:Text"/>
      </xsd:simpleType>
    </xsd:element>
    <xsd:element name="FSObjType" ma:index="11" nillable="true" ma:displayName="Item Type" ma:hidden="true" ma:list="Docs" ma:internalName="FSObjType" ma:readOnly="true" ma:showField="FSType">
      <xsd:simpleType>
        <xsd:restriction base="dms:Lookup"/>
      </xsd:simpleType>
    </xsd:element>
  </xsd:schema>
  <xsd:schema xmlns:xsd="http://www.w3.org/2001/XMLSchema" xmlns:xs="http://www.w3.org/2001/XMLSchema" xmlns:dms="http://schemas.microsoft.com/office/2006/documentManagement/types" xmlns:pc="http://schemas.microsoft.com/office/infopath/2007/PartnerControls" targetNamespace="4880E4F8-4B7D-4BDD-91E3-E10D47036ECA" elementFormDefault="qualified">
    <xsd:import namespace="http://schemas.microsoft.com/office/2006/documentManagement/types"/>
    <xsd:import namespace="http://schemas.microsoft.com/office/infopath/2007/PartnerControls"/>
    <xsd:element name="ThumbnailExists" ma:index="18" nillable="true" ma:displayName="Thumbnail Exists" ma:default="FALSE" ma:hidden="true" ma:internalName="ThumbnailExists" ma:readOnly="true">
      <xsd:simpleType>
        <xsd:restriction base="dms:Boolean"/>
      </xsd:simpleType>
    </xsd:element>
    <xsd:element name="PreviewExists" ma:index="19" nillable="true" ma:displayName="Preview Exists" ma:default="FALSE" ma:hidden="true" ma:internalName="PreviewExists" ma:readOnly="true">
      <xsd:simpleType>
        <xsd:restriction base="dms:Boolean"/>
      </xsd:simpleType>
    </xsd:element>
    <xsd:element name="ImageWidth" ma:index="20" nillable="true" ma:displayName="Width" ma:internalName="ImageWidth" ma:readOnly="true">
      <xsd:simpleType>
        <xsd:restriction base="dms:Unknown"/>
      </xsd:simpleType>
    </xsd:element>
    <xsd:element name="ImageHeight" ma:index="22" nillable="true" ma:displayName="Height" ma:internalName="ImageHeight" ma:readOnly="true">
      <xsd:simpleType>
        <xsd:restriction base="dms:Unknown"/>
      </xsd:simpleType>
    </xsd:element>
    <xsd:element name="ImageCreateDate" ma:index="25" nillable="true" ma:displayName="Date Picture Taken" ma:format="DateTime" ma:hidden="true" ma:internalName="ImageCreateDate">
      <xsd:simpleType>
        <xsd:restriction base="dms:DateTime"/>
      </xsd:simple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fields" elementFormDefault="qualified">
    <xsd:import namespace="http://schemas.microsoft.com/office/2006/documentManagement/types"/>
    <xsd:import namespace="http://schemas.microsoft.com/office/infopath/2007/PartnerControls"/>
    <xsd:element name="wic_System_Copyright" ma:index="26" nillable="true" ma:displayName="Copyright" ma:internalName="wic_System_Copyright">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4880e4f8-4b7d-4bdd-91e3-e10d47036eca" elementFormDefault="qualified">
    <xsd:import namespace="http://schemas.microsoft.com/office/2006/documentManagement/types"/>
    <xsd:import namespace="http://schemas.microsoft.com/office/infopath/2007/PartnerControls"/>
    <xsd:element name="Language" ma:index="27" nillable="true" ma:displayName="Language" ma:default="English 1" ma:format="Dropdown" ma:internalName="Language">
      <xsd:simpleType>
        <xsd:restriction base="dms:Choice">
          <xsd:enumeration value="English"/>
          <xsd:enumeration value="Arabic"/>
          <xsd:enumeration value="Hindi"/>
          <xsd:enumeration value="English 1"/>
          <xsd:enumeration value="English 2"/>
          <xsd:enumeration value="Arabic 1"/>
          <xsd:enumeration value="Arabic 2"/>
          <xsd:enumeration value="Hindi 1"/>
          <xsd:enumeration value="Hindi 2"/>
          <xsd:enumeration value="Malayalam 1"/>
          <xsd:enumeration value="Malayalam 2"/>
        </xsd:restriction>
      </xsd:simpleType>
    </xsd:element>
    <xsd:element name="DocId" ma:index="28" nillable="true" ma:displayName="DocId" ma:list="{9de017a3-70b4-41a0-b3a1-4f7a098545da}" ma:internalName="DocId" ma:showField="ID" ma:web="9d51eac6-a7d5-47f5-a119-63d146adb134">
      <xsd:simpleType>
        <xsd:restriction base="dms:Lookup"/>
      </xsd:simpleType>
    </xsd:element>
  </xsd:schema>
  <xsd:schema xmlns:xsd="http://www.w3.org/2001/XMLSchema" xmlns:xs="http://www.w3.org/2001/XMLSchema" xmlns:dms="http://schemas.microsoft.com/office/2006/documentManagement/types" xmlns:pc="http://schemas.microsoft.com/office/infopath/2007/PartnerControls" targetNamespace="9d51eac6-a7d5-47f5-a119-63d146adb134" elementFormDefault="qualified">
    <xsd:import namespace="http://schemas.microsoft.com/office/2006/documentManagement/types"/>
    <xsd:import namespace="http://schemas.microsoft.com/office/infopath/2007/PartnerControls"/>
    <xsd:element name="SharedWithUsers" ma:index="29"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ma:index="24" ma:displayName="Author"/>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ma:index="23" ma:displayName="Comments"/>
        <xsd:element name="keywords" minOccurs="0" maxOccurs="1" type="xsd:string" ma:index="14" ma:displayName="Keywords"/>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Language xmlns="4880e4f8-4b7d-4bdd-91e3-e10d47036eca">English 1</Language>
    <DocId xmlns="4880e4f8-4b7d-4bdd-91e3-e10d47036eca">92443</DocId>
    <ImageCreateDate xmlns="4880E4F8-4B7D-4BDD-91E3-E10D47036ECA" xsi:nil="true"/>
    <wic_System_Copyright xmlns="http://schemas.microsoft.com/sharepoint/v3/fields" xsi:nil="tru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6663CBEC-41DC-435B-B365-090BE014A48F}"/>
</file>

<file path=customXml/itemProps2.xml><?xml version="1.0" encoding="utf-8"?>
<ds:datastoreItem xmlns:ds="http://schemas.openxmlformats.org/officeDocument/2006/customXml" ds:itemID="{ECEB1FCF-0E89-482E-A62E-598FF58845D8}"/>
</file>

<file path=customXml/itemProps3.xml><?xml version="1.0" encoding="utf-8"?>
<ds:datastoreItem xmlns:ds="http://schemas.openxmlformats.org/officeDocument/2006/customXml" ds:itemID="{5643A46C-72B3-4012-8CB2-E0E23D8B71D1}"/>
</file>

<file path=docProps/app.xml><?xml version="1.0" encoding="utf-8"?>
<Properties xmlns="http://schemas.openxmlformats.org/officeDocument/2006/extended-properties" xmlns:vt="http://schemas.openxmlformats.org/officeDocument/2006/docPropsVTypes">
  <TotalTime>693</TotalTime>
  <Words>532</Words>
  <Application>Microsoft Office PowerPoint</Application>
  <PresentationFormat>Widescreen</PresentationFormat>
  <Paragraphs>52</Paragraphs>
  <Slides>2</Slides>
  <Notes>2</Notes>
  <HiddenSlides>0</HiddenSlides>
  <MMClips>0</MMClips>
  <ScaleCrop>false</ScaleCrop>
  <HeadingPairs>
    <vt:vector size="6" baseType="variant">
      <vt:variant>
        <vt:lpstr>Fonts Used</vt:lpstr>
      </vt:variant>
      <vt:variant>
        <vt:i4>8</vt:i4>
      </vt:variant>
      <vt:variant>
        <vt:lpstr>Theme</vt:lpstr>
      </vt:variant>
      <vt:variant>
        <vt:i4>2</vt:i4>
      </vt:variant>
      <vt:variant>
        <vt:lpstr>Slide Titles</vt:lpstr>
      </vt:variant>
      <vt:variant>
        <vt:i4>2</vt:i4>
      </vt:variant>
    </vt:vector>
  </HeadingPairs>
  <TitlesOfParts>
    <vt:vector size="12" baseType="lpstr">
      <vt:lpstr>Arial</vt:lpstr>
      <vt:lpstr>Calibri</vt:lpstr>
      <vt:lpstr>Calibri Light</vt:lpstr>
      <vt:lpstr>Gill Sans</vt:lpstr>
      <vt:lpstr>Gill Sans Light</vt:lpstr>
      <vt:lpstr>Tahoma</vt:lpstr>
      <vt:lpstr>Webdings</vt:lpstr>
      <vt:lpstr>Wingdings</vt:lpstr>
      <vt:lpstr>Office Theme</vt:lpstr>
      <vt:lpstr>Custom Design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 Title</dc:title>
  <dc:creator>nazar@umsoman.com</dc:creator>
  <cp:lastModifiedBy>Al Qasmi, Ibrahim MSE35</cp:lastModifiedBy>
  <cp:revision>112</cp:revision>
  <dcterms:created xsi:type="dcterms:W3CDTF">2018-09-24T07:27:56Z</dcterms:created>
  <dcterms:modified xsi:type="dcterms:W3CDTF">2020-11-03T06:54:23Z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0x0101009148F5A04DDD49CBA7127AADA5FB792B00AADE34325A8B49CDA8BB4DB53328F214009C4067D375EDA046866D1CFD34BA6725</vt:lpwstr>
  </property>
</Properties>
</file>