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52" r:id="rId6"/>
    <p:sldId id="3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6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6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83171" y="646114"/>
            <a:ext cx="7789303" cy="5124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09.05.2020   Incident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LTI#09, 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W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rist Injury 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Mason was to clean gravel from the back of a 4t Truck, he tried accessing the bed of the truck by climbing over the closed side gates of the truck. On doing so he hit his head on a diagonal pole lost his balance and fell to the ground causing a fracture to this right wrist  </a:t>
            </a:r>
          </a:p>
          <a:p>
            <a:pPr marL="114300" indent="-114300" algn="just">
              <a:defRPr/>
            </a:pPr>
            <a:endParaRPr lang="en-US" sz="700" b="1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700" b="1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700" b="1" dirty="0" smtClean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understand the hazards and risks in your workplace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only access the bed of a truck when absolutely necessary, think before you 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the correct means of access/egress to a flat bed of a truck is safe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understand all aspects of the project even if the task seems trivial or common a practice.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ensue that Supervision is available to advise you on the 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that you stay focused on your work and that you do not put yourself at risk at any time.  </a:t>
            </a: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 dirty="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659985" y="5593807"/>
            <a:ext cx="4166430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Work Smart! – Think before you Start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99BD0-0C9B-460C-9B6E-76D8C9BE21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978" y="698664"/>
            <a:ext cx="2462997" cy="2514600"/>
          </a:xfrm>
          <a:prstGeom prst="rect">
            <a:avLst/>
          </a:prstGeom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9048110" y="2570198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3" descr="A picture containing outdoor, man, truck, vehicle&#10;&#10;Description automatically generated">
            <a:extLst>
              <a:ext uri="{FF2B5EF4-FFF2-40B4-BE49-F238E27FC236}">
                <a16:creationId xmlns:a16="http://schemas.microsoft.com/office/drawing/2014/main" id="{76179BE2-DCCA-4AD9-8919-4D11F1D6B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978" y="3298310"/>
            <a:ext cx="2485633" cy="2540516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0697388" y="530588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3171" y="6216652"/>
            <a:ext cx="8092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endParaRPr lang="en-US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55418" y="1400175"/>
            <a:ext cx="8351838" cy="54784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you have capture all working processes in the HSE project plan?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all hazard and risks have been identified and communicated to the workforce?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you have adequate supervision on site?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you reflective learning is embraced and understood by the work force?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the correct equipment is available and applicable for the task at hand?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</a:rPr>
              <a:t>Do you ensure that staff are focused on the work and not left to ‘daydream</a:t>
            </a:r>
            <a:r>
              <a:rPr lang="en-US" dirty="0" smtClean="0">
                <a:solidFill>
                  <a:srgbClr val="0D38B3"/>
                </a:solidFill>
                <a:latin typeface="+mj-lt"/>
              </a:rPr>
              <a:t>’?</a:t>
            </a:r>
          </a:p>
          <a:p>
            <a:pPr>
              <a:defRPr/>
            </a:pPr>
            <a:endParaRPr lang="en-US" sz="16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lvl="0">
              <a:defRPr/>
            </a:pPr>
            <a:r>
              <a:rPr lang="en-US" sz="1000" i="1" dirty="0">
                <a:solidFill>
                  <a:srgbClr val="0033CC"/>
                </a:solidFill>
                <a:latin typeface="Calibri Light" panose="020F0302020204030204"/>
                <a:sym typeface="Wingdings" pitchFamily="2" charset="2"/>
              </a:rPr>
              <a:t> If the answer is NO to any of the above questions please ensure you take action to correct this finding. </a:t>
            </a:r>
          </a:p>
          <a:p>
            <a:pPr>
              <a:defRPr/>
            </a:pPr>
            <a:endParaRPr lang="en-US" sz="16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55418" y="990600"/>
            <a:ext cx="7112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09.05.2020   Incident: LTI#09, R Wrist Injury </a:t>
            </a:r>
          </a:p>
          <a:p>
            <a:pPr marL="114300" indent="-114300" algn="just">
              <a:defRPr/>
            </a:pP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0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92444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873C8CA-4686-45D2-86D6-B9924F60CCD1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567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112</cp:revision>
  <dcterms:created xsi:type="dcterms:W3CDTF">2018-09-24T07:27:56Z</dcterms:created>
  <dcterms:modified xsi:type="dcterms:W3CDTF">2020-11-03T06:57:20Z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