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43" r:id="rId6"/>
    <p:sldId id="3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7DA9E-6FDD-4DEF-9BAF-741DD7C2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3387299"/>
            <a:ext cx="2943225" cy="2252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E488CB-7919-4DF6-BA6C-580FF8FA6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0" y="848701"/>
            <a:ext cx="2914650" cy="2272177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0" y="993205"/>
            <a:ext cx="6928692" cy="45704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13.06.2020     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title 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LTI#11, R Leg Injury 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+mj-lt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happened?</a:t>
            </a:r>
          </a:p>
          <a:p>
            <a:pPr indent="1588" algn="just">
              <a:defRPr/>
            </a:pPr>
            <a:endParaRPr lang="en-GB" sz="1100" dirty="0">
              <a:latin typeface="+mj-lt"/>
              <a:cs typeface="Arial" pitchFamily="34" charset="0"/>
            </a:endParaRPr>
          </a:p>
          <a:p>
            <a:pPr marL="342900" indent="-342900" algn="just">
              <a:defRPr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Scaffolding rest shelter toppled due to heavy wind as it </a:t>
            </a:r>
          </a:p>
          <a:p>
            <a:pPr marL="342900" indent="-342900" algn="just">
              <a:defRPr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was not anchored. Scaffold standard of the rest shelter hit </a:t>
            </a:r>
          </a:p>
          <a:p>
            <a:pPr marL="342900" indent="-342900" algn="just">
              <a:defRPr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right leg of a technician who was walking adjacent to it.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from this incident..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In high winds always use safe escape </a:t>
            </a:r>
            <a:r>
              <a:rPr lang="en-US" dirty="0" smtClean="0">
                <a:latin typeface="Calibri" panose="020F0502020204030204" pitchFamily="34" charset="0"/>
                <a:cs typeface="Arial" pitchFamily="34" charset="0"/>
              </a:rPr>
              <a:t>route.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Ensure rest shelters are properly secured.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Install resting shelter  with proper anchoring to withstand any adverse weather condition.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Ensure proper site lay out and clearly earmark the walkway &amp; traffic movement.</a:t>
            </a: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25480" y="5735081"/>
            <a:ext cx="4419600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Ensure precautions for adverse whether !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F12B-B953-41F5-A9BB-109C3DCF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64069"/>
            <a:ext cx="990600" cy="341531"/>
          </a:xfrm>
        </p:spPr>
        <p:txBody>
          <a:bodyPr/>
          <a:lstStyle/>
          <a:p>
            <a:pPr>
              <a:defRPr/>
            </a:pPr>
            <a:fld id="{C085B925-3865-4333-AFCB-ABF9FE11EB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134600" y="2492642"/>
            <a:ext cx="355091" cy="340148"/>
            <a:chOff x="3504" y="544"/>
            <a:chExt cx="2287" cy="1855"/>
          </a:xfrm>
        </p:grpSpPr>
        <p:sp>
          <p:nvSpPr>
            <p:cNvPr id="13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021" y="5004856"/>
            <a:ext cx="476076" cy="476076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8080" y="6305490"/>
            <a:ext cx="7508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endParaRPr lang="en-US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21263" y="1305183"/>
            <a:ext cx="10300074" cy="44627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</a:p>
          <a:p>
            <a:pPr marL="342900" indent="-342900">
              <a:defRPr/>
            </a:pPr>
            <a:endParaRPr lang="en-US" sz="1600" dirty="0">
              <a:latin typeface="Tahom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 you ensure that your supervisors are competent and experienced? 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 you ensure that temporary structures comply to standards or Risk assessed ?</a:t>
            </a:r>
          </a:p>
          <a:p>
            <a:pPr marL="228600" indent="-228600">
              <a:lnSpc>
                <a:spcPct val="150000"/>
              </a:lnSpc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Do you ensure that site walk cover questionnaire on Management of Change and Dynamic risk 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 you ensure that site management witness and encourage use of dynamic risk at site?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 you ensure that management discuss BBS data and how sites are analyzing Near Miss events?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 you ensure that Supervisor’s training include roles and responsibilities of management of change ?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21263" y="895608"/>
            <a:ext cx="8385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13.06.2020      Incident title : LTI#11, R Leg Injury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DE5FC-BF2B-4C5A-9560-80DEF851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5B925-3865-4333-AFCB-ABF9FE11EB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92446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0DB09-488A-4996-9315-D81C6105609B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403</Words>
  <Application>Microsoft Office PowerPoint</Application>
  <PresentationFormat>Widescreen</PresentationFormat>
  <Paragraphs>49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Gill Sans Light</vt:lpstr>
      <vt:lpstr>Tahoma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115</cp:revision>
  <dcterms:created xsi:type="dcterms:W3CDTF">2018-09-24T07:27:56Z</dcterms:created>
  <dcterms:modified xsi:type="dcterms:W3CDTF">2020-11-04T05:51:26Z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