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3" r:id="rId6"/>
    <p:sldId id="32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5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184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974" y="3350763"/>
            <a:ext cx="2663307" cy="2468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775" y="912363"/>
            <a:ext cx="3149600" cy="2362200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76249" y="890080"/>
            <a:ext cx="7618363" cy="44012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40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21.06.2020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   Incident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title: </a:t>
            </a:r>
            <a:r>
              <a:rPr lang="es-ES" b="1" dirty="0" smtClean="0">
                <a:solidFill>
                  <a:srgbClr val="333399"/>
                </a:solidFill>
                <a:latin typeface="Tahoma" pitchFamily="34" charset="0"/>
              </a:rPr>
              <a:t>HiPo#45</a:t>
            </a:r>
            <a:endParaRPr lang="en-US" sz="20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happened?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  <a:p>
            <a:pPr marL="36000"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A civil crew while travelling from Marmul to Qaharir in a 3Ton canter, the vehicle went off the road and the driver lost control resulting in a roll over and rested  on to a live flow line (MM 459). No injury to personnel and no damage to the live line, slight damage to the 3 ton canter. Driver and 3 passengers were taken to Tawoos PAC Clinic for post incident medical check-up and found no injury. </a:t>
            </a:r>
          </a:p>
          <a:p>
            <a:pPr marL="36000" algn="just">
              <a:spcAft>
                <a:spcPts val="600"/>
              </a:spcAft>
              <a:defRPr/>
            </a:pPr>
            <a:endParaRPr lang="en-US" sz="1600" b="1" dirty="0">
              <a:solidFill>
                <a:srgbClr val="00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</a:t>
            </a:r>
            <a:r>
              <a:rPr lang="en-US" sz="1600" b="1" dirty="0" smtClean="0">
                <a:solidFill>
                  <a:srgbClr val="003399"/>
                </a:solidFill>
                <a:latin typeface="Tahoma" pitchFamily="34" charset="0"/>
              </a:rPr>
              <a:t>..</a:t>
            </a:r>
            <a:endParaRPr lang="en-US" sz="1600" b="1" dirty="0">
              <a:solidFill>
                <a:srgbClr val="003399"/>
              </a:solidFill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follow Life Saving Rules and do not work under influence of </a:t>
            </a: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alcohol.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share any stress with </a:t>
            </a: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colleagues/friends. 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contact HSE helpline, incase of any non compliances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Stop the vehicle if feel the condition is </a:t>
            </a: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unsafe.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respect  the intervention made by your </a:t>
            </a: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co-workers.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476249" y="5649917"/>
            <a:ext cx="5638800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Think &amp; Drive, Don’t Drink &amp; Drive-So You Survive</a:t>
            </a:r>
          </a:p>
        </p:txBody>
      </p: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0925175" y="988564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11179110" y="3616794"/>
            <a:ext cx="372172" cy="389752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86975" y="2664963"/>
            <a:ext cx="1701800" cy="609600"/>
            <a:chOff x="4724400" y="3886200"/>
            <a:chExt cx="2311400" cy="990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181600" y="3886200"/>
              <a:ext cx="1676400" cy="990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400" y="4114800"/>
              <a:ext cx="1168400" cy="6572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400" y="4114800"/>
              <a:ext cx="1905000" cy="73616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273" y="5064953"/>
            <a:ext cx="2057400" cy="891801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72567" y="6239381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Logistics, Operation, Engineering, Exploration &amp; construction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</p:spTree>
    <p:extLst>
      <p:ext uri="{BB962C8B-B14F-4D97-AF65-F5344CB8AC3E}">
        <p14:creationId xmlns:p14="http://schemas.microsoft.com/office/powerpoint/2010/main" val="260534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90587" y="1279372"/>
            <a:ext cx="8896387" cy="38164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employees are tested for drug and alcohol use?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 Drug and alcohol policy is implemented?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conduct random checks to ensure staff are not in possession of illegal substances in camps and PACs?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have a helpline for employees to register their issues and complaints?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Drivers are briefed on hazards and requirements prior to issue journey? 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62927" y="902957"/>
            <a:ext cx="5163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21.06.2020    Incident title: </a:t>
            </a:r>
            <a:r>
              <a:rPr lang="es-ES" b="1" dirty="0">
                <a:solidFill>
                  <a:srgbClr val="333399"/>
                </a:solidFill>
                <a:latin typeface="Tahoma" pitchFamily="34" charset="0"/>
              </a:rPr>
              <a:t>HiPo#45</a:t>
            </a:r>
            <a:endParaRPr lang="en-US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27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92453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6BF33B4-B421-4979-9DCB-2E6D46DFC682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518</Words>
  <Application>Microsoft Office PowerPoint</Application>
  <PresentationFormat>Widescreen</PresentationFormat>
  <Paragraphs>50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90</cp:revision>
  <dcterms:created xsi:type="dcterms:W3CDTF">2018-09-24T07:27:56Z</dcterms:created>
  <dcterms:modified xsi:type="dcterms:W3CDTF">2020-11-08T10:46:18Z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