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29" r:id="rId6"/>
    <p:sldId id="33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5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5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13531" y="736425"/>
            <a:ext cx="6700229" cy="53091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30.06.2020        Incident 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: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HiPo#49</a:t>
            </a:r>
            <a:endParaRPr lang="en-US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happened?</a:t>
            </a:r>
          </a:p>
          <a:p>
            <a:pPr marL="342900" indent="-342900">
              <a:defRPr/>
            </a:pPr>
            <a:endParaRPr lang="en-US" sz="1100" dirty="0">
              <a:solidFill>
                <a:srgbClr val="000000"/>
              </a:solidFill>
              <a:latin typeface="Arial" charset="0"/>
            </a:endParaRPr>
          </a:p>
          <a:p>
            <a:pPr marL="3175" indent="-3175" algn="just">
              <a:defRPr/>
            </a:pPr>
            <a:r>
              <a:rPr lang="en-US" dirty="0">
                <a:solidFill>
                  <a:srgbClr val="000000"/>
                </a:solidFill>
              </a:rPr>
              <a:t>A civil technician cut a exposed cable inside the trench assuming it to be a redundant one, permit holder also did not verify the cable status before giving the permission.</a:t>
            </a:r>
          </a:p>
          <a:p>
            <a:pPr marL="3175" indent="-3175" algn="just">
              <a:defRPr/>
            </a:pPr>
            <a:endParaRPr lang="en-US" sz="1100" dirty="0">
              <a:solidFill>
                <a:srgbClr val="000000"/>
              </a:solidFill>
              <a:latin typeface="Arial" charset="0"/>
            </a:endParaRPr>
          </a:p>
          <a:p>
            <a:pPr marL="3175" indent="-3175">
              <a:defRPr/>
            </a:pPr>
            <a:endParaRPr lang="en-US" sz="11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learning from this incident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..</a:t>
            </a:r>
            <a:endParaRPr lang="en-US" sz="1600" b="1" dirty="0">
              <a:solidFill>
                <a:srgbClr val="333399"/>
              </a:solidFill>
            </a:endParaRPr>
          </a:p>
          <a:p>
            <a:pPr marL="171450" indent="-1714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Comply with the PTW requirements.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Follow the procedure and STOP the job if it is unsafe.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Never take decisions on assumptions and consult supervisors.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Use empowerment and say ‘’NO’’ to unsafe work.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Consult Permit Applicant and carryout DRA incase of any change.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Never try to cut any exposed cable, inform electrical team for assistance.</a:t>
            </a: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564466" y="5676574"/>
            <a:ext cx="5047278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Say No if it not your Job !!!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1027" name="Picture 3" descr="C:\Documents and Settings\HSE\Desktop\INCIDENT 30.06.2020\HIPO\IMG-20200708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7551" y="831675"/>
            <a:ext cx="2971800" cy="2161309"/>
          </a:xfrm>
          <a:prstGeom prst="rect">
            <a:avLst/>
          </a:prstGeom>
          <a:noFill/>
        </p:spPr>
      </p:pic>
      <p:grpSp>
        <p:nvGrpSpPr>
          <p:cNvPr id="21" name="Group 131"/>
          <p:cNvGrpSpPr>
            <a:grpSpLocks/>
          </p:cNvGrpSpPr>
          <p:nvPr/>
        </p:nvGrpSpPr>
        <p:grpSpPr bwMode="auto">
          <a:xfrm>
            <a:off x="8784703" y="2295352"/>
            <a:ext cx="286273" cy="436036"/>
            <a:chOff x="3504" y="544"/>
            <a:chExt cx="2287" cy="1855"/>
          </a:xfrm>
        </p:grpSpPr>
        <p:sp>
          <p:nvSpPr>
            <p:cNvPr id="22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A536938-D3AB-452F-8695-10B52227E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5130" y="893778"/>
            <a:ext cx="848022" cy="892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C9910-7349-45A0-89F1-2E0A94F07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550" y="3181122"/>
            <a:ext cx="2971800" cy="2673275"/>
          </a:xfrm>
          <a:prstGeom prst="rect">
            <a:avLst/>
          </a:prstGeom>
        </p:spPr>
      </p:pic>
      <p:sp>
        <p:nvSpPr>
          <p:cNvPr id="6" name="Freeform 132">
            <a:extLst>
              <a:ext uri="{FF2B5EF4-FFF2-40B4-BE49-F238E27FC236}">
                <a16:creationId xmlns:a16="http://schemas.microsoft.com/office/drawing/2014/main" id="{B313877B-E72A-4353-ACE7-192D9261B25C}"/>
              </a:ext>
            </a:extLst>
          </p:cNvPr>
          <p:cNvSpPr>
            <a:spLocks/>
          </p:cNvSpPr>
          <p:nvPr/>
        </p:nvSpPr>
        <p:spPr bwMode="auto">
          <a:xfrm>
            <a:off x="10554854" y="5611929"/>
            <a:ext cx="405245" cy="24566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70993" y="6293303"/>
            <a:ext cx="8599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 smtClean="0"/>
              <a:t>Logistics</a:t>
            </a:r>
            <a:r>
              <a:rPr lang="en-US" sz="1600" b="1" dirty="0"/>
              <a:t>, Operation, Engineering, Exploration &amp; construction </a:t>
            </a:r>
            <a:endParaRPr lang="en-US" sz="1600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51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127894" y="1146432"/>
            <a:ext cx="9063855" cy="540147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HSE inspections conducted</a:t>
            </a:r>
            <a:r>
              <a:rPr lang="en-US" dirty="0">
                <a:solidFill>
                  <a:srgbClr val="0033CC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on safety critical activities ? </a:t>
            </a:r>
            <a:endParaRPr lang="en-US" dirty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your supervisor fully aware about their responsibilities 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Does the management encourage manpower to practice empowerment to Stop?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the workers understand the types of Hazards during the excavation activity 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Does the management facilitate hazard awareness training for workers 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Does PA visit site as per permit requirement 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workers follow PTW requirements and comply with LSRs 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PHs carryout dynamic risk assessment as and when required and record it 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eaLnBrk="1" hangingPunct="1"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127895" y="863571"/>
            <a:ext cx="5432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/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30.06.2020        Incident title :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HiPo#49</a:t>
            </a:r>
            <a:endParaRPr lang="en-US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6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92457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53E9B2-25A1-454D-A6B0-76D9F675E67C}"/>
</file>

<file path=customXml/itemProps2.xml><?xml version="1.0" encoding="utf-8"?>
<ds:datastoreItem xmlns:ds="http://schemas.openxmlformats.org/officeDocument/2006/customXml" ds:itemID="{ECEB1FCF-0E89-482E-A62E-598FF58845D8}"/>
</file>

<file path=customXml/itemProps3.xml><?xml version="1.0" encoding="utf-8"?>
<ds:datastoreItem xmlns:ds="http://schemas.openxmlformats.org/officeDocument/2006/customXml" ds:itemID="{5643A46C-72B3-4012-8CB2-E0E23D8B71D1}"/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490</Words>
  <Application>Microsoft Office PowerPoint</Application>
  <PresentationFormat>Widescreen</PresentationFormat>
  <Paragraphs>55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93</cp:revision>
  <dcterms:created xsi:type="dcterms:W3CDTF">2018-09-24T07:27:56Z</dcterms:created>
  <dcterms:modified xsi:type="dcterms:W3CDTF">2020-11-08T11:28:00Z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