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81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0E41B2"/>
    <a:srgbClr val="FFFC00"/>
    <a:srgbClr val="CC3300"/>
    <a:srgbClr val="16942A"/>
    <a:srgbClr val="24A316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276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8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37551" y="819352"/>
            <a:ext cx="7606336" cy="548611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2710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 </a:t>
            </a:r>
            <a:r>
              <a:rPr lang="en-GB" b="1" dirty="0" smtClean="0">
                <a:solidFill>
                  <a:srgbClr val="2710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10.06.2020</a:t>
            </a:r>
            <a:r>
              <a:rPr lang="en-US" b="1" dirty="0" smtClean="0">
                <a:solidFill>
                  <a:srgbClr val="2710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b="1" dirty="0">
                <a:solidFill>
                  <a:srgbClr val="2710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 title </a:t>
            </a:r>
            <a:r>
              <a:rPr lang="en-US" b="1" dirty="0" smtClean="0">
                <a:solidFill>
                  <a:srgbClr val="2710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HVL#10</a:t>
            </a:r>
            <a:endParaRPr lang="en-US" b="1" dirty="0">
              <a:solidFill>
                <a:srgbClr val="2710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just">
              <a:defRPr/>
            </a:pPr>
            <a:endParaRPr lang="en-GB" sz="12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happened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pPr marL="114300" indent="-114300" algn="just"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On 10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Jun 2020, three third party vehicles  departed in convoy from rig-31 Raba to rig-43 in Wadi Musallam. Before reaching the rig site, one of the vacuum tanker driver took shortcut and stucked in sand at 11:35.</a:t>
            </a:r>
          </a:p>
          <a:p>
            <a:pPr marL="274320" indent="-342900">
              <a:defRPr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marL="274320" indent="-342900">
              <a:defRPr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</a:rPr>
              <a:t>        </a:t>
            </a: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Always follow the agreed route in the JMP and don’t take any shortcuts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Always respect the convoy procedures and keep appropriate distance to stay together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Don’t hesitate to intervene if you saw a colleague driver taking shortcut from convoy, remember your intervention is for their safety</a:t>
            </a:r>
            <a:endParaRPr lang="en-US" sz="16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Safe Journey Managers ensure engagement with the driver prior trip and agreement on the route of the trip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Safe Journey Managers always ensure intervention if any deviations noted from identified route when monitoring journey live tracking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Keep strong communication between drivers and journey managers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Always report  any unsafe condition on the roads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Enhance safe journey management  for all Contractors and Sub-Contractors.</a:t>
            </a:r>
          </a:p>
          <a:p>
            <a:pPr>
              <a:defRPr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437551" y="5970876"/>
            <a:ext cx="5181600" cy="338554"/>
          </a:xfrm>
          <a:prstGeom prst="rect">
            <a:avLst/>
          </a:prstGeom>
          <a:solidFill>
            <a:srgbClr val="2710B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Always follow Safe Journey Management 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789" y="1098079"/>
            <a:ext cx="3360398" cy="2313686"/>
          </a:xfrm>
          <a:prstGeom prst="rect">
            <a:avLst/>
          </a:prstGeom>
        </p:spPr>
      </p:pic>
      <p:grpSp>
        <p:nvGrpSpPr>
          <p:cNvPr id="22" name="Group 131"/>
          <p:cNvGrpSpPr>
            <a:grpSpLocks/>
          </p:cNvGrpSpPr>
          <p:nvPr/>
        </p:nvGrpSpPr>
        <p:grpSpPr bwMode="auto">
          <a:xfrm>
            <a:off x="11168901" y="2779285"/>
            <a:ext cx="336550" cy="544513"/>
            <a:chOff x="3504" y="544"/>
            <a:chExt cx="2287" cy="1855"/>
          </a:xfrm>
        </p:grpSpPr>
        <p:sp>
          <p:nvSpPr>
            <p:cNvPr id="23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789" y="3411765"/>
            <a:ext cx="3360398" cy="2492620"/>
          </a:xfrm>
          <a:prstGeom prst="rect">
            <a:avLst/>
          </a:prstGeom>
        </p:spPr>
      </p:pic>
      <p:sp>
        <p:nvSpPr>
          <p:cNvPr id="14" name="Freeform 132"/>
          <p:cNvSpPr>
            <a:spLocks/>
          </p:cNvSpPr>
          <p:nvPr/>
        </p:nvSpPr>
        <p:spPr bwMode="auto">
          <a:xfrm>
            <a:off x="11003942" y="5313913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4073" y="6409792"/>
            <a:ext cx="8078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Exploration,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16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103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032566" y="1263759"/>
            <a:ext cx="10332119" cy="42780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dirty="0">
              <a:solidFill>
                <a:srgbClr val="0D38B3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the HEMP covering all aspects in regards to road safety and safe journey management and communicated to key personnel (i.e. through workshops, etc.)?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that a TBT taking place as a part of the Journey Management Process?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that the drivers are familiar with the authorized/approved roads/areas as per assessed roads by the company?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that your Journey Management Plan audits cover the quality of Journey risk assessments?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all subcontractors are covered under HSE monitoring and auditing plan? </a:t>
            </a:r>
          </a:p>
          <a:p>
            <a:pPr eaLnBrk="1" hangingPunct="1">
              <a:defRPr/>
            </a:pPr>
            <a:endParaRPr lang="en-US" sz="1400" dirty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1400" dirty="0">
                <a:solidFill>
                  <a:srgbClr val="C00000"/>
                </a:solidFill>
                <a:latin typeface="+mj-lt"/>
                <a:sym typeface="Wingdings" pitchFamily="2" charset="2"/>
              </a:rPr>
              <a:t> </a:t>
            </a: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032567" y="894427"/>
            <a:ext cx="6180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2710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 10.06.2020</a:t>
            </a:r>
            <a:r>
              <a:rPr lang="en-US" b="1" dirty="0">
                <a:solidFill>
                  <a:srgbClr val="2710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Incident title HVL#10</a:t>
            </a:r>
          </a:p>
        </p:txBody>
      </p:sp>
    </p:spTree>
    <p:extLst>
      <p:ext uri="{BB962C8B-B14F-4D97-AF65-F5344CB8AC3E}">
        <p14:creationId xmlns:p14="http://schemas.microsoft.com/office/powerpoint/2010/main" val="243918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92471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AED059-7146-4E00-91ED-CF4E39D526D0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556</Words>
  <Application>Microsoft Office PowerPoint</Application>
  <PresentationFormat>Widescreen</PresentationFormat>
  <Paragraphs>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55</cp:revision>
  <dcterms:created xsi:type="dcterms:W3CDTF">2018-09-24T07:27:56Z</dcterms:created>
  <dcterms:modified xsi:type="dcterms:W3CDTF">2020-11-09T11:00:20Z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