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CC3300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39338" y="4763837"/>
            <a:ext cx="800167" cy="1778149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5055" y="3117418"/>
            <a:ext cx="77056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GB" sz="1400" dirty="0">
                <a:latin typeface="+mj-lt"/>
              </a:rPr>
              <a:t>While cutting wooden pieces for wedge supports, the carpenters left hand struck the machine blade resulting a deep cut of the left palm, extending to the 3rd finger and fracturing 2 others.  </a:t>
            </a:r>
            <a:endParaRPr lang="en-US" sz="1400" dirty="0">
              <a:latin typeface="+mj-lt"/>
            </a:endParaRPr>
          </a:p>
          <a:p>
            <a:pPr algn="just"/>
            <a:endParaRPr lang="en-GB" sz="1600" dirty="0">
              <a:latin typeface="+mj-lt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68860" y="3840726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246481" y="4252251"/>
            <a:ext cx="6738002" cy="925529"/>
          </a:xfrm>
          <a:prstGeom prst="wedgeRoundRectCallout">
            <a:avLst>
              <a:gd name="adj1" fmla="val 60780"/>
              <a:gd name="adj2" fmla="val 58002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Do you ensure your Hands &amp; Fingers are away from ‘Line of Fire’?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Do you ensure you identify all hazards before starting a task?</a:t>
            </a:r>
            <a:endParaRPr lang="en-GB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always use hands free tools/ push stick to push material into the cutting area?</a:t>
            </a:r>
          </a:p>
          <a:p>
            <a:pPr marL="342900" indent="-342900">
              <a:buFontTx/>
              <a:buAutoNum type="arabicPeriod"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089091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LTI#31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Hands</a:t>
                      </a: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fingers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15.12.2020 @ 09</a:t>
                      </a:r>
                      <a:r>
                        <a:rPr lang="en-GB" sz="1400" b="0" kern="1200" baseline="0" dirty="0"/>
                        <a:t>:50hrs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Marmul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652912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447107" y="5638252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6022408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6481" y="214999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Construction, Operations, Logistics, Engineering , Exploration  &amp; Drilling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35" y="880993"/>
            <a:ext cx="1164026" cy="116188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52561FA-7893-4C97-B66C-654599AFF5A4}"/>
              </a:ext>
            </a:extLst>
          </p:cNvPr>
          <p:cNvSpPr/>
          <p:nvPr/>
        </p:nvSpPr>
        <p:spPr>
          <a:xfrm>
            <a:off x="9738969" y="4056683"/>
            <a:ext cx="518214" cy="6826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8C2160-7A8F-4FF4-947E-79DEB613E469}"/>
              </a:ext>
            </a:extLst>
          </p:cNvPr>
          <p:cNvSpPr txBox="1"/>
          <p:nvPr/>
        </p:nvSpPr>
        <p:spPr>
          <a:xfrm>
            <a:off x="8803723" y="4958541"/>
            <a:ext cx="2928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Cutting point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5" t="286" r="30632" b="25641"/>
          <a:stretch/>
        </p:blipFill>
        <p:spPr>
          <a:xfrm>
            <a:off x="8682510" y="2109637"/>
            <a:ext cx="3393913" cy="2783733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852561FA-7893-4C97-B66C-654599AFF5A4}"/>
              </a:ext>
            </a:extLst>
          </p:cNvPr>
          <p:cNvSpPr/>
          <p:nvPr/>
        </p:nvSpPr>
        <p:spPr>
          <a:xfrm>
            <a:off x="9689986" y="2628466"/>
            <a:ext cx="709643" cy="7626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71619" y="2350308"/>
            <a:ext cx="213259" cy="101027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7CAA5F5-F9F9-47AC-B047-018893B9AD21}"/>
              </a:ext>
            </a:extLst>
          </p:cNvPr>
          <p:cNvCxnSpPr>
            <a:cxnSpLocks/>
          </p:cNvCxnSpPr>
          <p:nvPr/>
        </p:nvCxnSpPr>
        <p:spPr>
          <a:xfrm flipH="1" flipV="1">
            <a:off x="10089044" y="3367212"/>
            <a:ext cx="168139" cy="16513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92483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30335E08-9E45-4DFF-A48B-9DC6F963B4FD}"/>
</file>

<file path=customXml/itemProps2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EB1FCF-0E89-482E-A62E-598FF58845D8}">
  <ds:schemaRefs>
    <ds:schemaRef ds:uri="http://www.w3.org/XML/1998/namespace"/>
    <ds:schemaRef ds:uri="http://schemas.microsoft.com/office/infopath/2007/PartnerControls"/>
    <ds:schemaRef ds:uri="http://schemas.microsoft.com/office/2006/metadata/properties"/>
    <ds:schemaRef ds:uri="4880e4f8-4b7d-4bdd-91e3-e10d47036eca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9d51eac6-a7d5-47f5-a119-63d146adb134"/>
    <ds:schemaRef ds:uri="http://purl.org/dc/dcmitype/"/>
    <ds:schemaRef ds:uri="4880E4F8-4B7D-4BDD-91E3-E10D47036ECA"/>
    <ds:schemaRef ds:uri="http://schemas.microsoft.com/sharepoint/v3/fields"/>
    <ds:schemaRef ds:uri="http://schemas.microsoft.com/sharepoint/v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161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79</cp:revision>
  <dcterms:created xsi:type="dcterms:W3CDTF">2018-09-24T07:27:56Z</dcterms:created>
  <dcterms:modified xsi:type="dcterms:W3CDTF">2024-04-25T04:30:35Z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