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CC3300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39338" y="4763837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8693" y="3326311"/>
            <a:ext cx="77056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GB" sz="1200" dirty="0"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8860" y="384072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252252"/>
            <a:ext cx="6738002" cy="826862"/>
          </a:xfrm>
          <a:prstGeom prst="wedgeRoundRectCallout">
            <a:avLst>
              <a:gd name="adj1" fmla="val 60780"/>
              <a:gd name="adj2" fmla="val 58002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Do always pay attention to where you are stepping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take care when stepping up or down?</a:t>
            </a:r>
            <a:endParaRPr lang="en-US" alt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identify Slip, Trips and  fall hazards around your working location?</a:t>
            </a: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928292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LTI#32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Slip, Trip &amp; Fall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16.12.2020 @ 17</a:t>
                      </a:r>
                      <a:r>
                        <a:rPr lang="en-GB" sz="1400" b="0" kern="1200" baseline="0" dirty="0"/>
                        <a:t>:45hrs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Yibal 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65291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447107" y="5638252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6022408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 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5" name="Picture 24" descr="A picture containing sky, ground, outdoor, trailer&#10;&#10;Description automatically generated">
            <a:extLst>
              <a:ext uri="{FF2B5EF4-FFF2-40B4-BE49-F238E27FC236}">
                <a16:creationId xmlns:a16="http://schemas.microsoft.com/office/drawing/2014/main" id="{DE10EB00-B7D3-4DEF-8D4E-E4543ABEB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8439" y="2174808"/>
            <a:ext cx="3528746" cy="27837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BA0AC86-F87D-4B67-8B16-95067C01C3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7564" y="840618"/>
            <a:ext cx="1013470" cy="113503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78D0741-456D-4C36-970C-C4927353C108}"/>
              </a:ext>
            </a:extLst>
          </p:cNvPr>
          <p:cNvSpPr/>
          <p:nvPr/>
        </p:nvSpPr>
        <p:spPr>
          <a:xfrm>
            <a:off x="322810" y="3066342"/>
            <a:ext cx="8115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While checking the fuel level on the generator, as the mechanic stepped down from the skid he twisted his ankle resulting in a fracture to his right foot. </a:t>
            </a:r>
            <a:endParaRPr lang="en-US" sz="1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951370-FACB-4693-9A00-007D7585E8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67" b="21669"/>
          <a:stretch/>
        </p:blipFill>
        <p:spPr>
          <a:xfrm rot="19901521">
            <a:off x="9961445" y="3396189"/>
            <a:ext cx="782733" cy="8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92484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82C10C-1E2B-47F0-9DB4-E02B38597E5E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sharepoint/v3"/>
    <ds:schemaRef ds:uri="http://schemas.microsoft.com/office/infopath/2007/PartnerControls"/>
    <ds:schemaRef ds:uri="http://purl.org/dc/terms/"/>
    <ds:schemaRef ds:uri="http://purl.org/dc/elements/1.1/"/>
    <ds:schemaRef ds:uri="4880E4F8-4B7D-4BDD-91E3-E10D47036ECA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9d51eac6-a7d5-47f5-a119-63d146adb134"/>
    <ds:schemaRef ds:uri="4880e4f8-4b7d-4bdd-91e3-e10d47036eca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145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92</cp:revision>
  <dcterms:created xsi:type="dcterms:W3CDTF">2018-09-24T07:27:56Z</dcterms:created>
  <dcterms:modified xsi:type="dcterms:W3CDTF">2024-04-25T04:30:17Z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