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CC3300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27d274df-1e17-4837-9ebe-a7d5dc037b04@pdo">
            <a:extLst>
              <a:ext uri="{FF2B5EF4-FFF2-40B4-BE49-F238E27FC236}">
                <a16:creationId xmlns:a16="http://schemas.microsoft.com/office/drawing/2014/main" id="{BC77EE0F-E7BD-46DB-A058-CE91606F6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5" t="22114" r="17166" b="32022"/>
          <a:stretch/>
        </p:blipFill>
        <p:spPr bwMode="auto">
          <a:xfrm>
            <a:off x="8125343" y="2152378"/>
            <a:ext cx="3758769" cy="279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3995" y="5085508"/>
            <a:ext cx="800167" cy="1441818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86829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8693" y="3326311"/>
            <a:ext cx="77056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en-GB" sz="1200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8860" y="384072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18883" y="4174737"/>
            <a:ext cx="7741505" cy="937966"/>
          </a:xfrm>
          <a:prstGeom prst="wedgeRoundRectCallout">
            <a:avLst>
              <a:gd name="adj1" fmla="val 46561"/>
              <a:gd name="adj2" fmla="val 89226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Are you aware of all hazards that are identified for the task you performing?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follow established procedures when breaking into or pressurizing hydrocarbon systems?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follow process safety fundamentals?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Do you always keep away from line of fire?</a:t>
            </a: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0118"/>
              </p:ext>
            </p:extLst>
          </p:nvPr>
        </p:nvGraphicFramePr>
        <p:xfrm>
          <a:off x="2193949" y="933267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Released Energy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19.12.2020 @ 10</a:t>
                      </a:r>
                      <a:r>
                        <a:rPr lang="en-GB" sz="1400" b="0" kern="1200" baseline="0" dirty="0"/>
                        <a:t>:30 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latin typeface="+mn-lt"/>
                        </a:rPr>
                        <a:t>Qarn Alam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1107" y="565291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447107" y="5638252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6022408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Operations, Engineering, Drilling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BA0AC86-F87D-4B67-8B16-95067C01C3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7564" y="959687"/>
            <a:ext cx="1013470" cy="89633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78D0741-456D-4C36-970C-C4927353C108}"/>
              </a:ext>
            </a:extLst>
          </p:cNvPr>
          <p:cNvSpPr/>
          <p:nvPr/>
        </p:nvSpPr>
        <p:spPr>
          <a:xfrm>
            <a:off x="287110" y="2973402"/>
            <a:ext cx="77415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While three crew members were manipulating a pig launcher for the 16” SRS – CPP Gas line, a release of gas pressure occurred resulting in the Pig coming out of the launcher door striking and injuring two crew members. </a:t>
            </a:r>
            <a:endParaRPr lang="en-US" sz="1400" dirty="0"/>
          </a:p>
          <a:p>
            <a:r>
              <a:rPr lang="en-US" dirty="0"/>
              <a:t> </a:t>
            </a:r>
          </a:p>
          <a:p>
            <a:endParaRPr lang="en-US" sz="14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DF44C38-C711-419D-9BE7-F9A0045A7D6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560"/>
          <a:stretch/>
        </p:blipFill>
        <p:spPr>
          <a:xfrm flipH="1">
            <a:off x="10691395" y="3769345"/>
            <a:ext cx="469089" cy="8963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B64CC36-B7BE-46F3-807A-7DA3E43F1E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560"/>
          <a:stretch/>
        </p:blipFill>
        <p:spPr>
          <a:xfrm>
            <a:off x="10078746" y="3804083"/>
            <a:ext cx="582135" cy="89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92485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03ECE-BB51-47A9-9B72-62DA44561F8E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www.w3.org/XML/1998/namespace"/>
    <ds:schemaRef ds:uri="http://purl.org/dc/terms/"/>
    <ds:schemaRef ds:uri="http://purl.org/dc/elements/1.1/"/>
    <ds:schemaRef ds:uri="http://schemas.microsoft.com/sharepoint/v3"/>
    <ds:schemaRef ds:uri="http://schemas.microsoft.com/sharepoint/v3/fields"/>
    <ds:schemaRef ds:uri="4880e4f8-4b7d-4bdd-91e3-e10d47036eca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9d51eac6-a7d5-47f5-a119-63d146adb134"/>
    <ds:schemaRef ds:uri="4880E4F8-4B7D-4BDD-91E3-E10D47036EC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162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104</cp:revision>
  <dcterms:created xsi:type="dcterms:W3CDTF">2018-09-24T07:27:56Z</dcterms:created>
  <dcterms:modified xsi:type="dcterms:W3CDTF">2024-04-25T04:29:52Z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