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53995" y="5085508"/>
            <a:ext cx="800167" cy="1441818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86829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693" y="3326311"/>
            <a:ext cx="7705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GB" sz="12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18883" y="4174737"/>
            <a:ext cx="7741505" cy="937966"/>
          </a:xfrm>
          <a:prstGeom prst="wedgeRoundRectCallout">
            <a:avLst>
              <a:gd name="adj1" fmla="val 46561"/>
              <a:gd name="adj2" fmla="val 8922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what could go wrong?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always pay attention while performing a routine activity?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00822"/>
              </p:ext>
            </p:extLst>
          </p:nvPr>
        </p:nvGraphicFramePr>
        <p:xfrm>
          <a:off x="2193949" y="933267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22.12.2020 @ 16:00</a:t>
                      </a:r>
                      <a:r>
                        <a:rPr lang="en-GB" sz="1400" b="0" kern="1200" baseline="0" dirty="0"/>
                        <a:t>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Amal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693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Operations, Engineering, Drilling, Construction and Logistics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A0AC86-F87D-4B67-8B16-95067C01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8860" y="973894"/>
            <a:ext cx="805435" cy="8963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78D0741-456D-4C36-970C-C4927353C108}"/>
              </a:ext>
            </a:extLst>
          </p:cNvPr>
          <p:cNvSpPr/>
          <p:nvPr/>
        </p:nvSpPr>
        <p:spPr>
          <a:xfrm>
            <a:off x="287110" y="3006160"/>
            <a:ext cx="77415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While entering the kitchen, the waiter has caught his finger in the door resulting in an amputated tip of his left hand index finger.</a:t>
            </a:r>
            <a:endParaRPr lang="en-US" sz="1400" dirty="0"/>
          </a:p>
          <a:p>
            <a:r>
              <a:rPr lang="en-GB" sz="1400" dirty="0"/>
              <a:t> </a:t>
            </a:r>
            <a:endParaRPr lang="en-US" sz="1400" dirty="0"/>
          </a:p>
          <a:p>
            <a:r>
              <a:rPr lang="en-US" dirty="0"/>
              <a:t> </a:t>
            </a:r>
          </a:p>
          <a:p>
            <a:endParaRPr lang="en-US" sz="1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3F6E67-900D-4D0F-BC6F-4FC8F1DC1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68" y="2149990"/>
            <a:ext cx="3779505" cy="2795844"/>
          </a:xfrm>
          <a:prstGeom prst="rect">
            <a:avLst/>
          </a:prstGeom>
        </p:spPr>
      </p:pic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96E7B0AB-2344-4898-84D0-254A692321A2}"/>
              </a:ext>
            </a:extLst>
          </p:cNvPr>
          <p:cNvSpPr/>
          <p:nvPr/>
        </p:nvSpPr>
        <p:spPr>
          <a:xfrm>
            <a:off x="10310070" y="3316490"/>
            <a:ext cx="645952" cy="65643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92486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D599128-9425-46B8-8FF4-400E343BCD32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sharepoint/v3/fields"/>
    <ds:schemaRef ds:uri="http://schemas.microsoft.com/office/2006/documentManagement/types"/>
    <ds:schemaRef ds:uri="9d51eac6-a7d5-47f5-a119-63d146adb13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4880e4f8-4b7d-4bdd-91e3-e10d47036eca"/>
    <ds:schemaRef ds:uri="4880E4F8-4B7D-4BDD-91E3-E10D47036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139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109</cp:revision>
  <dcterms:created xsi:type="dcterms:W3CDTF">2018-09-24T07:27:56Z</dcterms:created>
  <dcterms:modified xsi:type="dcterms:W3CDTF">2024-04-25T04:29:34Z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