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93" d="100"/>
          <a:sy n="93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06/01/2021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06/01/2021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06/01/2021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06/01/2021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06/01/2021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06/01/2021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06/01/2021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06/01/2021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06/01/2021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9338" y="4763837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 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GB" sz="40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Halliburton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693" y="3326311"/>
            <a:ext cx="7705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GB" sz="12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8860" y="384072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2"/>
            <a:ext cx="6738002" cy="1062430"/>
          </a:xfrm>
          <a:prstGeom prst="wedgeRoundRectCallout">
            <a:avLst>
              <a:gd name="adj1" fmla="val 60780"/>
              <a:gd name="adj2" fmla="val 41787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identify all hazards before starting a task?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are in a safe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position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while performing a task?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consider if you can fall from height?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to intervene and correct unsafe act/condition?</a:t>
            </a:r>
          </a:p>
          <a:p>
            <a:pPr marL="342900" indent="-342900">
              <a:buFontTx/>
              <a:buAutoNum type="arabicPeriod"/>
            </a:pP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42814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 Fall &amp; Trip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02.01.2021 @ 11</a:t>
                      </a:r>
                      <a:r>
                        <a:rPr lang="en-GB" sz="1400" b="0" kern="1200" baseline="0" dirty="0"/>
                        <a:t>:15hrs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UWD 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Lekhwair 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UWC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8D0741-456D-4C36-970C-C4927353C108}"/>
              </a:ext>
            </a:extLst>
          </p:cNvPr>
          <p:cNvSpPr/>
          <p:nvPr/>
        </p:nvSpPr>
        <p:spPr>
          <a:xfrm>
            <a:off x="322810" y="3066342"/>
            <a:ext cx="81157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/>
              <a:t>While the Helper was removing the ratchet straps </a:t>
            </a:r>
            <a:r>
              <a:rPr lang="en-GB" altLang="en-US" sz="1400"/>
              <a:t>which secure </a:t>
            </a:r>
            <a:r>
              <a:rPr lang="en-GB" altLang="en-US" sz="1400" dirty="0"/>
              <a:t>the ambulance shade on the truck, he lost his balance and jumped from the truck to the same side and away from the fallen </a:t>
            </a:r>
            <a:r>
              <a:rPr lang="en-GB" altLang="en-US" sz="1400"/>
              <a:t>ambulance shade , </a:t>
            </a:r>
            <a:r>
              <a:rPr lang="en-GB" sz="1400" dirty="0"/>
              <a:t>landing on his right hand and </a:t>
            </a:r>
            <a:r>
              <a:rPr lang="en-US" altLang="en-US" sz="1400" dirty="0"/>
              <a:t>f</a:t>
            </a:r>
            <a:r>
              <a:rPr lang="en-US" sz="1400" dirty="0"/>
              <a:t>racturing his wrist.</a:t>
            </a:r>
            <a:endParaRPr lang="en-GB" altLang="en-US" sz="1400" dirty="0"/>
          </a:p>
        </p:txBody>
      </p:sp>
      <p:pic>
        <p:nvPicPr>
          <p:cNvPr id="24" name="Picture 23" descr="falling off.png">
            <a:extLst>
              <a:ext uri="{FF2B5EF4-FFF2-40B4-BE49-F238E27FC236}">
                <a16:creationId xmlns:a16="http://schemas.microsoft.com/office/drawing/2014/main" id="{1A72325E-6705-40A2-A845-CF07B993B9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542" y="735952"/>
            <a:ext cx="990600" cy="1371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D7FFEA-9123-417B-B5EA-D59EC08A03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4" r="-945" b="15215"/>
          <a:stretch/>
        </p:blipFill>
        <p:spPr>
          <a:xfrm>
            <a:off x="8494360" y="2600324"/>
            <a:ext cx="3374829" cy="2714357"/>
          </a:xfrm>
          <a:prstGeom prst="rect">
            <a:avLst/>
          </a:prstGeom>
        </p:spPr>
      </p:pic>
      <p:pic>
        <p:nvPicPr>
          <p:cNvPr id="22" name="Picture 21" descr="falling off.png">
            <a:extLst>
              <a:ext uri="{FF2B5EF4-FFF2-40B4-BE49-F238E27FC236}">
                <a16:creationId xmlns:a16="http://schemas.microsoft.com/office/drawing/2014/main" id="{9BBC7FD9-4FA1-49E1-AE11-37B365D20F9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42034" y="4378851"/>
            <a:ext cx="381072" cy="5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92492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C14BEB78-025D-4366-8137-CD3F0212C6F7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181</Words>
  <Application>Microsoft Office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- Halliburton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Balushi, Sumaiya MSE36</cp:lastModifiedBy>
  <cp:revision>112</cp:revision>
  <dcterms:created xsi:type="dcterms:W3CDTF">2018-09-24T07:27:56Z</dcterms:created>
  <dcterms:modified xsi:type="dcterms:W3CDTF">2021-01-06T05:02:36Z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