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14/01/2021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9338" y="476383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Galfar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2592" y="3070084"/>
            <a:ext cx="7705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During tyre changing process, the driver was standing close to a tipper standby tyre kept in a leaning position ready for fixing when it fell resulting in fractures to the drivers’ right </a:t>
            </a:r>
            <a:r>
              <a:rPr lang="en-GB" sz="1400"/>
              <a:t>lower leg.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738002" cy="995575"/>
          </a:xfrm>
          <a:prstGeom prst="wedgeRoundRectCallout">
            <a:avLst>
              <a:gd name="adj1" fmla="val 60780"/>
              <a:gd name="adj2" fmla="val 41787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that you are stood in a safe place?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 if you are away from “line of fire”?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wrong”?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24790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11.01.2021 @ 15</a:t>
                      </a:r>
                      <a:r>
                        <a:rPr lang="en-GB" sz="1400" b="0" kern="1200" baseline="0" dirty="0"/>
                        <a:t>:20hrs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Project Delivery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Yibal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Khuff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Project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CKC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09" y="2444252"/>
            <a:ext cx="6830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D0741-456D-4C36-970C-C4927353C108}"/>
              </a:ext>
            </a:extLst>
          </p:cNvPr>
          <p:cNvSpPr/>
          <p:nvPr/>
        </p:nvSpPr>
        <p:spPr>
          <a:xfrm>
            <a:off x="322810" y="3066342"/>
            <a:ext cx="8115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.</a:t>
            </a:r>
            <a:endParaRPr lang="en-GB" altLang="en-US" sz="1400" dirty="0"/>
          </a:p>
        </p:txBody>
      </p:sp>
      <p:pic>
        <p:nvPicPr>
          <p:cNvPr id="22" name="Picture 21" descr="falling off.png">
            <a:extLst>
              <a:ext uri="{FF2B5EF4-FFF2-40B4-BE49-F238E27FC236}">
                <a16:creationId xmlns:a16="http://schemas.microsoft.com/office/drawing/2014/main" id="{9BBC7FD9-4FA1-49E1-AE11-37B365D20F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2034" y="4378851"/>
            <a:ext cx="381072" cy="527638"/>
          </a:xfrm>
          <a:prstGeom prst="rect">
            <a:avLst/>
          </a:prstGeom>
        </p:spPr>
      </p:pic>
      <p:pic>
        <p:nvPicPr>
          <p:cNvPr id="5" name="Picture 4" descr="A picture containing sky, truck, outdoor, ground&#10;&#10;Description automatically generated">
            <a:extLst>
              <a:ext uri="{FF2B5EF4-FFF2-40B4-BE49-F238E27FC236}">
                <a16:creationId xmlns:a16="http://schemas.microsoft.com/office/drawing/2014/main" id="{A2E0A929-984E-4DE4-B62B-95FC15E54C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29" t="10731" r="10072"/>
          <a:stretch/>
        </p:blipFill>
        <p:spPr>
          <a:xfrm>
            <a:off x="8633782" y="2386082"/>
            <a:ext cx="3358818" cy="2660052"/>
          </a:xfrm>
          <a:prstGeom prst="rect">
            <a:avLst/>
          </a:prstGeom>
        </p:spPr>
      </p:pic>
      <p:pic>
        <p:nvPicPr>
          <p:cNvPr id="23" name="Picture 22" descr="falling objects.png">
            <a:extLst>
              <a:ext uri="{FF2B5EF4-FFF2-40B4-BE49-F238E27FC236}">
                <a16:creationId xmlns:a16="http://schemas.microsoft.com/office/drawing/2014/main" id="{F54BCDDA-7702-45C9-9033-C5A032F8AC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006" y="730878"/>
            <a:ext cx="1257993" cy="1295401"/>
          </a:xfrm>
          <a:prstGeom prst="rect">
            <a:avLst/>
          </a:prstGeom>
        </p:spPr>
      </p:pic>
      <p:pic>
        <p:nvPicPr>
          <p:cNvPr id="25" name="Picture 24" descr="falling objects.png">
            <a:extLst>
              <a:ext uri="{FF2B5EF4-FFF2-40B4-BE49-F238E27FC236}">
                <a16:creationId xmlns:a16="http://schemas.microsoft.com/office/drawing/2014/main" id="{8D4781F6-DB66-40DC-ACF9-1D2710587F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2570" y="3428461"/>
            <a:ext cx="495204" cy="5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59254-DFF1-448C-86EA-E3EBECDA4F70}"/>
</file>

<file path=customXml/itemProps3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http://purl.org/dc/elements/1.1/"/>
    <ds:schemaRef ds:uri="4880E4F8-4B7D-4BDD-91E3-E10D47036ECA"/>
    <ds:schemaRef ds:uri="http://schemas.microsoft.com/sharepoint/v3/field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169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Galfar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Balushi, Sumaiya MSE36</cp:lastModifiedBy>
  <cp:revision>122</cp:revision>
  <dcterms:created xsi:type="dcterms:W3CDTF">2018-09-24T07:27:56Z</dcterms:created>
  <dcterms:modified xsi:type="dcterms:W3CDTF">2021-01-14T03:21:50Z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