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2" y="743055"/>
            <a:ext cx="1347255" cy="1351615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006" y="3084020"/>
            <a:ext cx="74686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+mj-lt"/>
              </a:rPr>
              <a:t>While the Floorman was opening the elevator to run tubing, his middle finger was caught between elevator &amp; power tong cylinder causing injury.</a:t>
            </a:r>
            <a:endParaRPr lang="en-US" sz="1400" dirty="0">
              <a:latin typeface="+mj-lt"/>
            </a:endParaRPr>
          </a:p>
          <a:p>
            <a:endParaRPr lang="en-US" sz="1400" b="1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220861"/>
            <a:ext cx="5410200" cy="838200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use the handles provided? 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8457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14.01.2021@</a:t>
                      </a:r>
                      <a:r>
                        <a:rPr lang="en-GB" sz="1400" b="0" kern="1200" baseline="0" dirty="0"/>
                        <a:t>04:16hrs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Nimr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80544" y="581014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A61DA-4D81-4EC9-A3A9-7E56174C89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2133811"/>
            <a:ext cx="3750184" cy="27934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9B9EA3-4D3A-4F0F-A86C-71BFBFCDA068}"/>
              </a:ext>
            </a:extLst>
          </p:cNvPr>
          <p:cNvSpPr/>
          <p:nvPr/>
        </p:nvSpPr>
        <p:spPr>
          <a:xfrm>
            <a:off x="11012557" y="3551584"/>
            <a:ext cx="238539" cy="271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92495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purl.org/dc/terms/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9d51eac6-a7d5-47f5-a119-63d146adb134"/>
    <ds:schemaRef ds:uri="http://schemas.microsoft.com/office/2006/documentManagement/types"/>
    <ds:schemaRef ds:uri="4880e4f8-4b7d-4bdd-91e3-e10d47036eca"/>
    <ds:schemaRef ds:uri="http://schemas.microsoft.com/sharepoint/v3/fields"/>
    <ds:schemaRef ds:uri="4880E4F8-4B7D-4BDD-91E3-E10D47036EC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A76ABD-1F51-4E48-8B8E-A1A500E4D5B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162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35</cp:revision>
  <dcterms:created xsi:type="dcterms:W3CDTF">2018-09-24T07:27:56Z</dcterms:created>
  <dcterms:modified xsi:type="dcterms:W3CDTF">2024-04-25T04:20:52Z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