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PDO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17290"/>
            <a:ext cx="69553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+mj-lt"/>
              </a:rPr>
              <a:t>While the employee was walking towards the offices , he slipped landing on his left hand causing injury to his wrist.</a:t>
            </a:r>
            <a:endParaRPr lang="en-US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81074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38051" y="4396470"/>
            <a:ext cx="6586020" cy="1029640"/>
          </a:xfrm>
          <a:prstGeom prst="wedgeRoundRectCallout">
            <a:avLst>
              <a:gd name="adj1" fmla="val 58282"/>
              <a:gd name="adj2" fmla="val 54459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 typeface="Arial" charset="0"/>
              <a:buAutoNum type="arabicPeriod"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Do always pay attention to where you are stepping?</a:t>
            </a:r>
          </a:p>
          <a:p>
            <a:pPr marL="342900" lvl="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are wearing the correct type of foot wear? </a:t>
            </a:r>
            <a:r>
              <a:rPr lang="en-US" sz="1400" strike="sngStrike" dirty="0">
                <a:latin typeface="Calibri" pitchFamily="34" charset="0"/>
                <a:cs typeface="Calibri" pitchFamily="34" charset="0"/>
              </a:rPr>
              <a:t> </a:t>
            </a:r>
            <a:endParaRPr lang="en-GB" sz="1400" strike="sngStrike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 have safe access and egress? </a:t>
            </a:r>
          </a:p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do you identify Slip, Trips and  fall hazards around your working location?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68580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#04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/>
                        <a:t>19.01.2021@</a:t>
                      </a:r>
                      <a:r>
                        <a:rPr lang="en-GB" sz="1400" b="0" kern="1200" baseline="0"/>
                        <a:t>11:20hrs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MD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MAF Clinic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MCO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9" y="800380"/>
            <a:ext cx="1255365" cy="11350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C75F0-8466-4C37-B417-B7C922111C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511" y="2373331"/>
            <a:ext cx="2817290" cy="25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92497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4880E4F8-4B7D-4BDD-91E3-E10D47036ECA"/>
    <ds:schemaRef ds:uri="http://schemas.microsoft.com/sharepoint/v3"/>
    <ds:schemaRef ds:uri="http://schemas.microsoft.com/office/2006/documentManagement/types"/>
    <ds:schemaRef ds:uri="http://schemas.microsoft.com/sharepoint/v3/fields"/>
    <ds:schemaRef ds:uri="http://purl.org/dc/dcmitype/"/>
    <ds:schemaRef ds:uri="4880e4f8-4b7d-4bdd-91e3-e10d47036eca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4F212E-B846-47F1-A716-1F1B1CE97860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153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- PDO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Balushi, Sumaiya MSE36</cp:lastModifiedBy>
  <cp:revision>73</cp:revision>
  <dcterms:created xsi:type="dcterms:W3CDTF">2018-09-24T07:27:56Z</dcterms:created>
  <dcterms:modified xsi:type="dcterms:W3CDTF">2021-02-03T07:14:19Z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