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25738" y="861113"/>
            <a:ext cx="7713494" cy="5251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17.11.2020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HiPo#74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While back reaming on  12 ¼’’ section  with erratic torque and vibration,  a piece from the  lower tie back broke and dropped from the mast beam from height of  3 meters, weighing 18 Kg landing on the rig floor. Driller immediately stopped rotation and informed rig manger and DSV. Red zone was fully managed.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3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red zone is managed at all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drops inspection,  check that there are no holes drilled in main beam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Check all NOV lower tie back for similar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Stop back reaming if excessive torque or vibration and report to TP and DSV.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200" dirty="0">
              <a:latin typeface="Arial" charset="0"/>
              <a:cs typeface="Arial" charset="0"/>
            </a:endParaRP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625738" y="5261491"/>
            <a:ext cx="570361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altLang="en-US" dirty="0"/>
              <a:t>Always adhere to red zone management 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42" y="980560"/>
            <a:ext cx="1397000" cy="24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9677400" y="1085686"/>
            <a:ext cx="304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543" y="2706689"/>
            <a:ext cx="457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10982846" y="1361560"/>
            <a:ext cx="0" cy="1981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0261491" y="613742"/>
            <a:ext cx="1145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FF0000"/>
                </a:solidFill>
              </a:rPr>
              <a:t>Tie back 18 KG dropping point </a:t>
            </a:r>
          </a:p>
        </p:txBody>
      </p:sp>
      <p:pic>
        <p:nvPicPr>
          <p:cNvPr id="2050" name="Picture 1" descr="cid:image001.png@01D6BDA4.0E43AA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27" y="3455987"/>
            <a:ext cx="266936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132"/>
          <p:cNvSpPr>
            <a:spLocks/>
          </p:cNvSpPr>
          <p:nvPr/>
        </p:nvSpPr>
        <p:spPr bwMode="auto">
          <a:xfrm>
            <a:off x="11121293" y="5366669"/>
            <a:ext cx="403345" cy="403345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27" y="963750"/>
            <a:ext cx="1290227" cy="24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8880207" y="1381063"/>
            <a:ext cx="856153" cy="320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9160524" y="720043"/>
            <a:ext cx="762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FF0000"/>
                </a:solidFill>
              </a:rPr>
              <a:t>Failure point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207625" y="861113"/>
            <a:ext cx="185505" cy="518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9E9F2-F155-48EF-8A26-1B06E940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1" y="6031816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Logistics, Engineering &amp; Construction</a:t>
            </a:r>
            <a:r>
              <a:rPr lang="en-US" sz="1600" b="1" dirty="0">
                <a:solidFill>
                  <a:srgbClr val="0D38B3"/>
                </a:solidFill>
                <a:cs typeface="Calibri" pitchFamily="34" charset="0"/>
              </a:rPr>
              <a:t>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38019" y="1293405"/>
            <a:ext cx="8590572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  <a:sym typeface="Wingdings" pitchFamily="2" charset="2"/>
              </a:rPr>
              <a:t>Do you ensure all OEM PIB are received, documented and implemented?</a:t>
            </a:r>
            <a:endParaRPr lang="en-US" dirty="0">
              <a:solidFill>
                <a:srgbClr val="0033CC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</a:rPr>
              <a:t>Do you ensure red zone management is well enforced?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  <a:sym typeface="Wingdings" pitchFamily="2" charset="2"/>
              </a:rPr>
              <a:t>Do you ensure that all potential drop objects are covered in weekly drop inspection checklist?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  <a:sym typeface="Wingdings" pitchFamily="2" charset="2"/>
              </a:rPr>
              <a:t>Do you ensure that third party conduct risk assessment of secondary retention attachments? 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229103" y="889203"/>
            <a:ext cx="870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17.11.2020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HiPo#74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92505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5B955F8-46C4-49D6-AED6-24FF4A77897C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478</Words>
  <Application>Microsoft Office PowerPoint</Application>
  <PresentationFormat>Widescreen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Gill Sans Light</vt:lpstr>
      <vt:lpstr>Tahoma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104</cp:revision>
  <dcterms:created xsi:type="dcterms:W3CDTF">2018-09-24T07:27:56Z</dcterms:created>
  <dcterms:modified xsi:type="dcterms:W3CDTF">2021-02-11T05:14:00Z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