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16/02/2021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16/02/2021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16/02/2021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16/02/2021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16/02/2021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16/02/2021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16/02/2021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31975" y="4205639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Petrogas Rima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5379" y="3044837"/>
            <a:ext cx="66276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While using pipe wrenches to back off the Co-rod, one of the pipe wrench slipped striking the derrickman’s arm causing a fracture to his right elbow.  </a:t>
            </a:r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72079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431107" y="4097688"/>
            <a:ext cx="5715000" cy="744492"/>
          </a:xfrm>
          <a:prstGeom prst="wedgeRoundRectCallout">
            <a:avLst>
              <a:gd name="adj1" fmla="val 62495"/>
              <a:gd name="adj2" fmla="val 39217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consider what could go wrong?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consider if you are away from ‘line of fire’ released energy?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  <a:endParaRPr lang="en-GB" sz="1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76521"/>
              </p:ext>
            </p:extLst>
          </p:nvPr>
        </p:nvGraphicFramePr>
        <p:xfrm>
          <a:off x="2147854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13.02.2021@</a:t>
                      </a:r>
                      <a:r>
                        <a:rPr lang="en-GB" sz="1400" b="0" kern="1200" baseline="0" dirty="0"/>
                        <a:t>14:55hrs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OSD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Bahja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OSP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75943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65379" y="2153278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Engineering, Logistic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E577562-D625-4D3F-A1A0-A493F11872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54" y="743057"/>
            <a:ext cx="1347255" cy="1351615"/>
          </a:xfrm>
          <a:prstGeom prst="rect">
            <a:avLst/>
          </a:pr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5BB07B37-6C8B-48A3-B75C-FBC69B008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283" y="2494355"/>
            <a:ext cx="3847474" cy="31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92513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4880e4f8-4b7d-4bdd-91e3-e10d47036eca"/>
    <ds:schemaRef ds:uri="http://purl.org/dc/dcmitype/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sharepoint/v3/fields"/>
    <ds:schemaRef ds:uri="4880E4F8-4B7D-4BDD-91E3-E10D47036EC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0B6A06-66D3-49D6-B348-1D75CB324960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146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- Petrogas Rima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Balushi, Sumaiya MSE36</cp:lastModifiedBy>
  <cp:revision>52</cp:revision>
  <dcterms:created xsi:type="dcterms:W3CDTF">2018-09-24T07:27:56Z</dcterms:created>
  <dcterms:modified xsi:type="dcterms:W3CDTF">2021-02-16T11:43:22Z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