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4" r:id="rId6"/>
    <p:sldId id="32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7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20237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83843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10/03/2021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10/03/2021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10/03/2021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10/03/2021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10/03/2021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10/03/2021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32413" y="780497"/>
            <a:ext cx="8218640" cy="43242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 eaLnBrk="0" hangingPunct="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06.11.2020	 Incident Title: HVL#19</a:t>
            </a: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 eaLnBrk="0" hangingPunct="0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During lay down 3.1/2" DP from rig floor to catwalk by using mobile crane and two web slings. The lifted pipe was not in balance position (lower web sling was not in right position) as a result lower web sling slip up and the DP joint moved to vertical position through V-door and hanged by crane. “Temporary No Go Zone” was well managed and No body injured.</a:t>
            </a:r>
          </a:p>
          <a:p>
            <a:pPr marL="114300" indent="-114300">
              <a:defRPr/>
            </a:pP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114300" indent="-114300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300" dirty="0">
              <a:latin typeface="+mj-lt"/>
              <a:cs typeface="Calibri" panose="020F0502020204030204" pitchFamily="34" charset="0"/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600" dirty="0">
                <a:cs typeface="Tahoma" pitchFamily="34" charset="0"/>
              </a:rPr>
              <a:t>Always ensure to adhere with red zone, No go zone management. 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600" dirty="0">
                <a:cs typeface="Tahoma" pitchFamily="34" charset="0"/>
              </a:rPr>
              <a:t>Always ensure that no one standing in the line of fire.</a:t>
            </a:r>
          </a:p>
          <a:p>
            <a:pPr marL="114300" indent="-114300">
              <a:buFont typeface="Arial" charset="0"/>
              <a:buChar char="•"/>
            </a:pPr>
            <a:r>
              <a:rPr lang="en-US" altLang="en-US" sz="1600" dirty="0">
                <a:cs typeface="Tahoma" pitchFamily="34" charset="0"/>
              </a:rPr>
              <a:t>Always ensure Rigging method are done properly before lifting tubulars.</a:t>
            </a:r>
          </a:p>
          <a:p>
            <a:pPr marL="114300" indent="-114300">
              <a:buFont typeface="Arial" charset="0"/>
              <a:buChar char="•"/>
            </a:pPr>
            <a:r>
              <a:rPr lang="en-US" altLang="en-US" sz="1600" dirty="0">
                <a:cs typeface="Tahoma" pitchFamily="34" charset="0"/>
              </a:rPr>
              <a:t>Always do not open elevator before making sure it is free of any load.</a:t>
            </a:r>
          </a:p>
          <a:p>
            <a:pPr marL="114300" indent="-114300">
              <a:buFont typeface="Arial" charset="0"/>
              <a:buChar char="•"/>
            </a:pPr>
            <a:r>
              <a:rPr lang="en-US" altLang="en-US" sz="1600" dirty="0">
                <a:cs typeface="Tahoma" pitchFamily="34" charset="0"/>
              </a:rPr>
              <a:t>Always ensure lift plan is in place and followed. 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805628" y="5316859"/>
            <a:ext cx="6989743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FFFF00"/>
                </a:solidFill>
                <a:cs typeface="Times New Roman" pitchFamily="18" charset="0"/>
              </a:defRPr>
            </a:lvl1pPr>
          </a:lstStyle>
          <a:p>
            <a:r>
              <a:rPr lang="en-US" altLang="en-US" dirty="0"/>
              <a:t>Always ensure Rigging method are done properly before lifting tubulars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7966452" y="5885815"/>
            <a:ext cx="2396748" cy="218957"/>
          </a:xfrm>
          <a:prstGeom prst="rect">
            <a:avLst/>
          </a:prstGeom>
        </p:spPr>
        <p:txBody>
          <a:bodyPr anchor="ctr"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944" y="877519"/>
            <a:ext cx="2571241" cy="2119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313" y="3569420"/>
            <a:ext cx="2636665" cy="2182012"/>
          </a:xfrm>
          <a:prstGeom prst="rect">
            <a:avLst/>
          </a:prstGeom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1403347" y="2481529"/>
            <a:ext cx="274575" cy="413283"/>
            <a:chOff x="3504" y="544"/>
            <a:chExt cx="2287" cy="1855"/>
          </a:xfrm>
        </p:grpSpPr>
        <p:sp>
          <p:nvSpPr>
            <p:cNvPr id="20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400684" y="5270693"/>
            <a:ext cx="356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00B050"/>
                </a:solidFill>
                <a:latin typeface="Calibri" pitchFamily="34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BE8D55-56AB-420F-B6C0-6A771ADB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13" y="5780426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Logistics, Operation &amp; construction </a:t>
            </a:r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5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48707" y="1643236"/>
            <a:ext cx="8590572" cy="41857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Near Miss and ensure continual improvement all contract</a:t>
            </a:r>
          </a:p>
          <a:p>
            <a:pPr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&amp; JSA against the questions asked below        </a:t>
            </a:r>
          </a:p>
          <a:p>
            <a:pPr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rgbClr val="002060"/>
              </a:solidFill>
              <a:sym typeface="Wingdings" pitchFamily="2" charset="2"/>
            </a:endParaRPr>
          </a:p>
          <a:p>
            <a:pPr indent="-34290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risk assessment developed for picking up and laying down pipe using crane and web sling eliminate all drop risks?</a:t>
            </a:r>
          </a:p>
          <a:p>
            <a:pPr indent="-34290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no one standing in the line of fire?</a:t>
            </a:r>
          </a:p>
          <a:p>
            <a:pPr indent="-34290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risk can be mitigated by engineering design? </a:t>
            </a:r>
          </a:p>
          <a:p>
            <a:pPr indent="-34290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specific Lift plan for tubular available and followed?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1400" dirty="0">
              <a:solidFill>
                <a:srgbClr val="002060"/>
              </a:solidFill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3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549889" y="-191145"/>
            <a:ext cx="8920163" cy="990600"/>
            <a:chOff x="9" y="-144"/>
            <a:chExt cx="6087" cy="624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448707" y="914401"/>
            <a:ext cx="870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 eaLnBrk="0" hangingPunct="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06.11.2020	 Incident title: HVL#19</a:t>
            </a:r>
          </a:p>
        </p:txBody>
      </p:sp>
    </p:spTree>
    <p:extLst>
      <p:ext uri="{BB962C8B-B14F-4D97-AF65-F5344CB8AC3E}">
        <p14:creationId xmlns:p14="http://schemas.microsoft.com/office/powerpoint/2010/main" val="379274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92528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14A010-CD3F-40E0-8512-F34F126B593E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358</Words>
  <Application>Microsoft Office PowerPoint</Application>
  <PresentationFormat>Widescreen</PresentationFormat>
  <Paragraphs>53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Balushi, Montaha MSE134</cp:lastModifiedBy>
  <cp:revision>98</cp:revision>
  <dcterms:created xsi:type="dcterms:W3CDTF">2018-09-24T07:27:56Z</dcterms:created>
  <dcterms:modified xsi:type="dcterms:W3CDTF">2021-03-10T07:25:42Z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