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0B0"/>
    <a:srgbClr val="CC3300"/>
    <a:srgbClr val="0D38B3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9081" y="46905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09" y="2978086"/>
            <a:ext cx="70590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the production supervisor was completing the ablution in the room, a piece of basin granite broke and fell on the foot </a:t>
            </a:r>
            <a:r>
              <a:rPr lang="en-GB" sz="1400" dirty="0">
                <a:latin typeface="Verdana" panose="020B0604030504040204" pitchFamily="34" charset="0"/>
                <a:cs typeface="Calibri" panose="020F0502020204030204" pitchFamily="34" charset="0"/>
              </a:rPr>
              <a:t>resulted in a fracture of left toe.</a:t>
            </a:r>
            <a:endParaRPr lang="en-US" sz="1400" b="1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97004" y="4098851"/>
            <a:ext cx="5410200" cy="956919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stood in a safe place?</a:t>
            </a:r>
          </a:p>
          <a:p>
            <a:pPr marL="342900" lvl="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always report unsafe conditions?</a:t>
            </a:r>
          </a:p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do you ensure that you are away from ‘Line of Fire’?</a:t>
            </a:r>
          </a:p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do you ensure you identify all hazards in your surroundings?</a:t>
            </a:r>
          </a:p>
          <a:p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3924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15.03.2021@</a:t>
                      </a:r>
                      <a:r>
                        <a:rPr lang="en-GB" sz="1400" b="0" kern="1200" baseline="0" dirty="0"/>
                        <a:t>06:50hrs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Yibal PDO Camp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10060" y="5774009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BA1617-7CF4-4C54-A2A0-F8EE4F77A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563"/>
          <a:stretch/>
        </p:blipFill>
        <p:spPr>
          <a:xfrm>
            <a:off x="7753522" y="2268737"/>
            <a:ext cx="4154880" cy="2574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31CF26-4AFD-4227-A7BA-13C4A0599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19" y="726666"/>
            <a:ext cx="1597845" cy="14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92529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01D6F4A-A84F-44F8-A6B3-3B5C791B9765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purl.org/dc/terms/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9d51eac6-a7d5-47f5-a119-63d146adb134"/>
    <ds:schemaRef ds:uri="4880e4f8-4b7d-4bdd-91e3-e10d47036eca"/>
    <ds:schemaRef ds:uri="4880E4F8-4B7D-4BDD-91E3-E10D47036ECA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178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Verdana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33</cp:revision>
  <dcterms:created xsi:type="dcterms:W3CDTF">2018-09-24T07:27:56Z</dcterms:created>
  <dcterms:modified xsi:type="dcterms:W3CDTF">2024-04-25T04:27:14Z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