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10B0"/>
    <a:srgbClr val="CC3300"/>
    <a:srgbClr val="0D38B3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10720-403F-4662-BB16-8970BE3DA711}"/>
              </a:ext>
            </a:extLst>
          </p:cNvPr>
          <p:cNvSpPr/>
          <p:nvPr userDrawn="1"/>
        </p:nvSpPr>
        <p:spPr>
          <a:xfrm>
            <a:off x="168961" y="6394151"/>
            <a:ext cx="4055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“This document is restricted and it is distributed for information purposes only and it shall not be shared with other than PDO employees and contracts without PDO permission”.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09081" y="4690533"/>
            <a:ext cx="922020" cy="2048933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07569" y="2602895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7569" y="2844596"/>
            <a:ext cx="758065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n-GB" sz="1400" dirty="0">
                <a:latin typeface="Verdana" panose="020B0604030504040204" pitchFamily="34" charset="0"/>
                <a:ea typeface="Calibri" panose="020F0502020204030204" pitchFamily="34" charset="0"/>
              </a:rPr>
              <a:t>During loading activity via forklift, while the Helper was standing between a connex (skid type load) and a second skid, a third load was pushed into the 2</a:t>
            </a:r>
            <a:r>
              <a:rPr lang="en-GB" sz="1400" baseline="30000" dirty="0">
                <a:latin typeface="Verdana" panose="020B0604030504040204" pitchFamily="34" charset="0"/>
                <a:ea typeface="Calibri" panose="020F0502020204030204" pitchFamily="34" charset="0"/>
              </a:rPr>
              <a:t>nd</a:t>
            </a:r>
            <a:r>
              <a:rPr lang="en-GB" sz="1400" dirty="0">
                <a:latin typeface="Verdana" panose="020B0604030504040204" pitchFamily="34" charset="0"/>
                <a:ea typeface="Calibri" panose="020F0502020204030204" pitchFamily="34" charset="0"/>
              </a:rPr>
              <a:t> load by the forklift, the helpers legs were struck by the bottom of the skid causing him to fall into the space between.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13744" y="3794747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235611" y="4138692"/>
            <a:ext cx="5706515" cy="945530"/>
          </a:xfrm>
          <a:prstGeom prst="wedgeRoundRectCallout">
            <a:avLst>
              <a:gd name="adj1" fmla="val 54388"/>
              <a:gd name="adj2" fmla="val 69270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lvl="0" indent="-342900">
              <a:buFont typeface="Arial" charset="0"/>
              <a:buAutoNum type="arabicPeriod"/>
            </a:pPr>
            <a:r>
              <a:rPr lang="en-US" sz="1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How do you ensure you identify all hazards before starting a task?</a:t>
            </a:r>
          </a:p>
          <a:p>
            <a:pPr marL="342900" lvl="0" indent="-342900">
              <a:buFont typeface="Arial" charset="0"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How do you ensure forklift operators can see you during loading?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 typeface="Arial" charset="0"/>
              <a:buAutoNum type="arabicPeriod"/>
            </a:pPr>
            <a:r>
              <a:rPr lang="en-GB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consider “what could go wrong?”</a:t>
            </a:r>
          </a:p>
          <a:p>
            <a:pPr marL="342900" lvl="0" indent="-342900">
              <a:buFont typeface="Arial" charset="0"/>
              <a:buAutoNum type="arabicPeriod"/>
            </a:pPr>
            <a:r>
              <a:rPr lang="en-US" sz="1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Do you 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consider if you are away from ‘line of fire’ released energy?</a:t>
            </a:r>
            <a:endParaRPr lang="en-GB" sz="1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550239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LTI#07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Released Energy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15.03.2021@</a:t>
                      </a:r>
                      <a:r>
                        <a:rPr lang="en-GB" sz="1400" b="0" kern="1200" baseline="0" dirty="0"/>
                        <a:t>08:45hrs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Rig62- Yibal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80544" y="5773325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07569" y="2099628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07569" y="2322318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Drilling, Operations, Engineering &amp; Construction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DD9C99-D53F-48AC-8A83-EDE6AD05F4BF}"/>
              </a:ext>
            </a:extLst>
          </p:cNvPr>
          <p:cNvSpPr/>
          <p:nvPr/>
        </p:nvSpPr>
        <p:spPr>
          <a:xfrm>
            <a:off x="168961" y="6394151"/>
            <a:ext cx="4055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“This document is restricted and it is distributed for information purposes only and it shall not be shared with other than PDO employees and contracts without PDO permission”. </a:t>
            </a:r>
            <a:endParaRPr lang="en-US" sz="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60E2825-EA33-404B-B0FF-BD431D229E6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4085" y="2428985"/>
            <a:ext cx="3942304" cy="3133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133897-64E6-4650-A609-32B1228D78E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07" y="736067"/>
            <a:ext cx="1743275" cy="1368801"/>
          </a:xfrm>
          <a:prstGeom prst="rect">
            <a:avLst/>
          </a:prstGeom>
        </p:spPr>
      </p:pic>
      <p:pic>
        <p:nvPicPr>
          <p:cNvPr id="14" name="Picture 13" descr="A picture containing toy, doll, clipart&#10;&#10;Description automatically generated">
            <a:extLst>
              <a:ext uri="{FF2B5EF4-FFF2-40B4-BE49-F238E27FC236}">
                <a16:creationId xmlns:a16="http://schemas.microsoft.com/office/drawing/2014/main" id="{B5002D43-3523-4CB6-9504-E85E6681D7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33032" y="3381074"/>
            <a:ext cx="542135" cy="1295400"/>
          </a:xfrm>
          <a:prstGeom prst="rect">
            <a:avLst/>
          </a:prstGeom>
        </p:spPr>
      </p:pic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860DCA66-175C-4370-82E5-DA0431F318CE}"/>
              </a:ext>
            </a:extLst>
          </p:cNvPr>
          <p:cNvSpPr/>
          <p:nvPr/>
        </p:nvSpPr>
        <p:spPr>
          <a:xfrm>
            <a:off x="9634258" y="4228731"/>
            <a:ext cx="701958" cy="765452"/>
          </a:xfrm>
          <a:prstGeom prst="irregularSeal1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92530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38D85B2F-4AAE-4F00-8CA5-8A13D0FF6155}"/>
</file>

<file path=customXml/itemProps2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EB1FCF-0E89-482E-A62E-598FF58845D8}">
  <ds:schemaRefs>
    <ds:schemaRef ds:uri="9d51eac6-a7d5-47f5-a119-63d146adb134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purl.org/dc/dcmitype/"/>
    <ds:schemaRef ds:uri="4880e4f8-4b7d-4bdd-91e3-e10d47036eca"/>
    <ds:schemaRef ds:uri="http://schemas.microsoft.com/sharepoint/v3/fields"/>
    <ds:schemaRef ds:uri="4880E4F8-4B7D-4BDD-91E3-E10D47036ECA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210</Words>
  <Application>Microsoft Office PowerPoint</Application>
  <PresentationFormat>Widescreen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Gill Sans</vt:lpstr>
      <vt:lpstr>Gill Sans Light</vt:lpstr>
      <vt:lpstr>Verdana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36</cp:revision>
  <dcterms:created xsi:type="dcterms:W3CDTF">2018-09-24T07:27:56Z</dcterms:created>
  <dcterms:modified xsi:type="dcterms:W3CDTF">2024-04-25T04:27:00Z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