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82892" y="4750842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7959" y="3122265"/>
            <a:ext cx="5968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While the Operator was attempting to drive the Forklift on to the trailer, he lost control of the Forklift and it fell off the ramp resulting in foot injury</a:t>
            </a:r>
            <a:endParaRPr lang="en-US" sz="12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39588" y="3850071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17959" y="4229497"/>
            <a:ext cx="5131496" cy="838200"/>
          </a:xfrm>
          <a:prstGeom prst="wedgeRoundRectCallout">
            <a:avLst>
              <a:gd name="adj1" fmla="val 60794"/>
              <a:gd name="adj2" fmla="val 8276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when observing any unsafe act?</a:t>
            </a:r>
          </a:p>
          <a:p>
            <a:pPr marL="342900" lvl="0" indent="-342900">
              <a:buFontTx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the you have the right equipment for the task ?</a:t>
            </a:r>
          </a:p>
          <a:p>
            <a:pPr marL="342900" lvl="0" indent="-342900">
              <a:buFontTx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have effective banksman wherever required?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28582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05.04.2021@</a:t>
                      </a:r>
                      <a:r>
                        <a:rPr lang="en-GB" sz="1400" b="0" kern="1200" baseline="0" dirty="0"/>
                        <a:t>13:30hrs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Cactus Workshop </a:t>
                      </a:r>
                      <a:r>
                        <a:rPr lang="en-US" sz="1400" b="0" dirty="0"/>
                        <a:t>Yard, Yibal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80544" y="5749776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F5C74A6-DFA7-4247-A08D-A31EA03B3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874" y="2872509"/>
            <a:ext cx="4434868" cy="2970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490EC1-E1FF-45FF-B27E-9951F662A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45" y="812035"/>
            <a:ext cx="1669473" cy="13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92533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sharepoint/v3/fields"/>
    <ds:schemaRef ds:uri="http://purl.org/dc/terms/"/>
    <ds:schemaRef ds:uri="http://purl.org/dc/dcmitype/"/>
    <ds:schemaRef ds:uri="4880E4F8-4B7D-4BDD-91E3-E10D47036EC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880e4f8-4b7d-4bdd-91e3-e10d47036eca"/>
    <ds:schemaRef ds:uri="9d51eac6-a7d5-47f5-a119-63d146adb134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BB9BA98-F168-4725-9B19-398EAF431B82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181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34</cp:revision>
  <dcterms:created xsi:type="dcterms:W3CDTF">2018-09-24T07:27:56Z</dcterms:created>
  <dcterms:modified xsi:type="dcterms:W3CDTF">2024-04-25T04:26:46Z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