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B10720-403F-4662-BB16-8970BE3DA711}"/>
              </a:ext>
            </a:extLst>
          </p:cNvPr>
          <p:cNvSpPr/>
          <p:nvPr userDrawn="1"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25/04/2024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09081" y="4690533"/>
            <a:ext cx="922020" cy="2048933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</a:t>
            </a:r>
            <a:r>
              <a:rPr lang="en-GB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22810" y="2683308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12342" y="2998146"/>
            <a:ext cx="71165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b="1" dirty="0">
                <a:latin typeface="+mj-lt"/>
              </a:rPr>
              <a:t>While the Mud Tester was attempting to mix the biocide with pre-existing caustic soda in the tank, the reaction between the two chemicals resulted in splashing the fluid on his face and body causing multiple burn injuries.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79551" y="3797111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322810" y="4220861"/>
            <a:ext cx="5410200" cy="838200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Tx/>
              <a:buAutoNum type="arabicPeriod"/>
            </a:pP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you identify all hazards before starting the task 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ensure you follow the correct procedure for the task?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ensure you place your body away from the line of fire? 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en-US" sz="1200" b="1" dirty="0">
                <a:latin typeface="Calibri" pitchFamily="34" charset="0"/>
                <a:cs typeface="Calibri" pitchFamily="34" charset="0"/>
              </a:rPr>
              <a:t>Do you ensure to use the correct PPE for handling chemicals?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660298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LTI#11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Burns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27.05.2021@</a:t>
                      </a:r>
                      <a:r>
                        <a:rPr lang="en-GB" sz="1400" b="0" kern="1200" baseline="0" dirty="0"/>
                        <a:t>09:00hrs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Qarn Alam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802335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07569" y="2174419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Drilling, Operations, Engineering &amp; Construction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DD9C99-D53F-48AC-8A83-EDE6AD05F4BF}"/>
              </a:ext>
            </a:extLst>
          </p:cNvPr>
          <p:cNvSpPr/>
          <p:nvPr/>
        </p:nvSpPr>
        <p:spPr>
          <a:xfrm>
            <a:off x="168961" y="6394151"/>
            <a:ext cx="40555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“This document is restricted and it is distributed for information purposes only and it shall not be shared with other than PDO employees and contracts without PDO permission”. </a:t>
            </a:r>
            <a:endParaRPr lang="en-US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9EE4D8-6BAA-4EBA-9EE0-FE182DBDC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604" y="849485"/>
            <a:ext cx="1524910" cy="12083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4BAF1D-7063-4799-A211-D1A677939C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5911" y="2465253"/>
            <a:ext cx="4114800" cy="326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92535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EB1FCF-0E89-482E-A62E-598FF58845D8}">
  <ds:schemaRefs>
    <ds:schemaRef ds:uri="http://schemas.microsoft.com/sharepoint/v3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4880e4f8-4b7d-4bdd-91e3-e10d47036eca"/>
    <ds:schemaRef ds:uri="http://schemas.microsoft.com/office/2006/documentManagement/types"/>
    <ds:schemaRef ds:uri="http://purl.org/dc/dcmitype/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  <ds:schemaRef ds:uri="9d51eac6-a7d5-47f5-a119-63d146adb134"/>
    <ds:schemaRef ds:uri="4880E4F8-4B7D-4BDD-91E3-E10D47036ECA"/>
  </ds:schemaRefs>
</ds:datastoreItem>
</file>

<file path=customXml/itemProps3.xml><?xml version="1.0" encoding="utf-8"?>
<ds:datastoreItem xmlns:ds="http://schemas.openxmlformats.org/officeDocument/2006/customXml" ds:itemID="{E69618BC-EDE2-4493-921A-0C1D153E2285}"/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191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33</cp:revision>
  <dcterms:created xsi:type="dcterms:W3CDTF">2018-09-24T07:27:56Z</dcterms:created>
  <dcterms:modified xsi:type="dcterms:W3CDTF">2024-04-25T04:26:21Z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