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93477" y="45381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779213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07135"/>
            <a:ext cx="74962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Room boy was descending from the stairs, he fell down and twisted his ankle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4662" y="3779893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8" y="4313583"/>
            <a:ext cx="6171609" cy="1167982"/>
          </a:xfrm>
          <a:prstGeom prst="wedgeRoundRectCallout">
            <a:avLst>
              <a:gd name="adj1" fmla="val 57352"/>
              <a:gd name="adj2" fmla="val 20729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pay attention to where you are stepping?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use three points of contact while ascending /descending stairs?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identify Slip, Trips and  fall hazards around your working location?</a:t>
            </a:r>
          </a:p>
          <a:p>
            <a:pPr marL="342900" lvl="0" indent="-342900"/>
            <a:endParaRPr lang="en-US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77509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12962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35878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02.06.2021@</a:t>
                      </a:r>
                      <a:r>
                        <a:rPr lang="en-GB" sz="1400" b="0" kern="1200" baseline="0" dirty="0"/>
                        <a:t>11:40hrs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Rabab Motel Accommodation, Harweel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80233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8530A-C6F9-4032-BCCA-F9AFE361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437" y="2685930"/>
            <a:ext cx="2664902" cy="321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FF0B8-235A-4CED-B4E4-15D7D2DC0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57" y="738477"/>
            <a:ext cx="1243120" cy="13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4880E4F8-4B7D-4BDD-91E3-E10D47036ECA"/>
    <ds:schemaRef ds:uri="http://schemas.openxmlformats.org/package/2006/metadata/core-properties"/>
    <ds:schemaRef ds:uri="http://purl.org/dc/elements/1.1/"/>
    <ds:schemaRef ds:uri="http://schemas.microsoft.com/sharepoint/v3/fields"/>
    <ds:schemaRef ds:uri="9d51eac6-a7d5-47f5-a119-63d146adb134"/>
    <ds:schemaRef ds:uri="4880e4f8-4b7d-4bdd-91e3-e10d47036eca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F0012C6-AE94-4970-8B77-80FC45EAE0D6}"/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50</cp:revision>
  <dcterms:created xsi:type="dcterms:W3CDTF">2018-09-24T07:27:56Z</dcterms:created>
  <dcterms:modified xsi:type="dcterms:W3CDTF">2024-04-25T04:25:56Z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