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10" y="2978086"/>
            <a:ext cx="67180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a mechanical crew was placing a pipe on wooden skids, the pipe became imbalanced and fell on the Fitter who was performing buffing activity inside a welding booth causing fracture to his left side pelvis.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6617" y="3804040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0"/>
            <a:ext cx="5410200" cy="857567"/>
          </a:xfrm>
          <a:prstGeom prst="wedgeRoundRectCallout">
            <a:avLst>
              <a:gd name="adj1" fmla="val 57343"/>
              <a:gd name="adj2" fmla="val 7094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 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follow the procedure correctly?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stand in </a:t>
            </a:r>
            <a:r>
              <a:rPr lang="en-US" sz="12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safe zone? 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93135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LTI#18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08.08.2021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@09:09hrs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Al Huwaisa, Yibal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BA6AC-2A2F-4B2C-B70F-24A65C14D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984" y="2752028"/>
            <a:ext cx="4775606" cy="3264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88DC2-4802-47E8-88EE-F4E44ECD4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5" y="763723"/>
            <a:ext cx="1626519" cy="12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92544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sharepoint/v3/fields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4880E4F8-4B7D-4BDD-91E3-E10D47036ECA"/>
    <ds:schemaRef ds:uri="http://purl.org/dc/dcmitype/"/>
    <ds:schemaRef ds:uri="http://purl.org/dc/elements/1.1/"/>
    <ds:schemaRef ds:uri="9d51eac6-a7d5-47f5-a119-63d146adb134"/>
    <ds:schemaRef ds:uri="4880e4f8-4b7d-4bdd-91e3-e10d47036ec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F02058-EB06-4997-9957-9300D272D80C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152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38</cp:revision>
  <dcterms:created xsi:type="dcterms:W3CDTF">2018-09-24T07:27:56Z</dcterms:created>
  <dcterms:modified xsi:type="dcterms:W3CDTF">2024-04-25T04:25:13Z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