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24230"/>
            <a:ext cx="725786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Floorman was assisting in removing a plate from the Rig floor in preparation for lowering the mast, he fell from the rig floor (8.3m) through the opening and rested on substructure area causing fracture to his hip.</a:t>
            </a:r>
          </a:p>
        </p:txBody>
      </p:sp>
      <p:sp>
        <p:nvSpPr>
          <p:cNvPr id="9" name="Rectangle 4"/>
          <p:cNvSpPr>
            <a:spLocks noChangeArrowheads="1"/>
          </p:cNvSpPr>
          <p:nvPr/>
        </p:nvSpPr>
        <p:spPr bwMode="auto">
          <a:xfrm>
            <a:off x="727646" y="3838685"/>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latin typeface="Calibri" pitchFamily="34" charset="0"/>
                <a:cs typeface="Calibri" pitchFamily="34" charset="0"/>
              </a:rPr>
              <a:t>Do you ensure you identify all hazards before starting a task?</a:t>
            </a:r>
          </a:p>
          <a:p>
            <a:pPr marL="342900" indent="-342900">
              <a:buFontTx/>
              <a:buAutoNum type="arabicPeriod"/>
            </a:pPr>
            <a:r>
              <a:rPr lang="en-US" sz="1400" dirty="0">
                <a:latin typeface="Calibri" pitchFamily="34" charset="0"/>
                <a:cs typeface="Calibri" pitchFamily="34" charset="0"/>
              </a:rPr>
              <a:t>Do you ensure you are in a safe position while performing a task?</a:t>
            </a:r>
          </a:p>
          <a:p>
            <a:pPr marL="342900" indent="-342900">
              <a:buFontTx/>
              <a:buAutoNum type="arabicPeriod"/>
            </a:pPr>
            <a:r>
              <a:rPr lang="en-US" sz="1400" dirty="0">
                <a:latin typeface="Calibri" pitchFamily="34" charset="0"/>
                <a:cs typeface="Calibri" pitchFamily="34" charset="0"/>
              </a:rPr>
              <a:t>Do you consider the risk of fall  from height?</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646377496"/>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LTI#19</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Fall from Height</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20.08.2021@</a:t>
                      </a:r>
                      <a:r>
                        <a:rPr lang="en-GB" sz="1400" b="0" kern="1200" baseline="0" dirty="0"/>
                        <a:t>05:30hrs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Rig-32, Nimr</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A078AEBD-88CF-48F4-8B74-30F87153DF11}"/>
              </a:ext>
            </a:extLst>
          </p:cNvPr>
          <p:cNvPicPr>
            <a:picLocks noChangeAspect="1"/>
          </p:cNvPicPr>
          <p:nvPr/>
        </p:nvPicPr>
        <p:blipFill>
          <a:blip r:embed="rId5"/>
          <a:stretch>
            <a:fillRect/>
          </a:stretch>
        </p:blipFill>
        <p:spPr>
          <a:xfrm>
            <a:off x="7754391" y="2930014"/>
            <a:ext cx="4114800" cy="2983694"/>
          </a:xfrm>
          <a:prstGeom prst="rect">
            <a:avLst/>
          </a:prstGeom>
        </p:spPr>
      </p:pic>
      <p:sp>
        <p:nvSpPr>
          <p:cNvPr id="3" name="Oval 2">
            <a:extLst>
              <a:ext uri="{FF2B5EF4-FFF2-40B4-BE49-F238E27FC236}">
                <a16:creationId xmlns:a16="http://schemas.microsoft.com/office/drawing/2014/main" id="{55AD7F7C-2C1E-4D67-99E2-1CF8B0248935}"/>
              </a:ext>
            </a:extLst>
          </p:cNvPr>
          <p:cNvSpPr/>
          <p:nvPr/>
        </p:nvSpPr>
        <p:spPr>
          <a:xfrm>
            <a:off x="8113006" y="4028774"/>
            <a:ext cx="2416664" cy="1517022"/>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392B9-1C00-4052-8279-91A77D9D6FBF}"/>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purl.org/dc/elements/1.1/"/>
    <ds:schemaRef ds:uri="http://schemas.microsoft.com/sharepoint/v3"/>
    <ds:schemaRef ds:uri="http://schemas.openxmlformats.org/package/2006/metadata/core-properties"/>
    <ds:schemaRef ds:uri="4880e4f8-4b7d-4bdd-91e3-e10d47036eca"/>
    <ds:schemaRef ds:uri="http://schemas.microsoft.com/office/infopath/2007/PartnerControls"/>
    <ds:schemaRef ds:uri="http://schemas.microsoft.com/office/2006/metadata/properties"/>
    <ds:schemaRef ds:uri="9d51eac6-a7d5-47f5-a119-63d146adb134"/>
    <ds:schemaRef ds:uri="http://schemas.microsoft.com/sharepoint/v3/fields"/>
    <ds:schemaRef ds:uri="4880E4F8-4B7D-4BDD-91E3-E10D47036ECA"/>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154</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34</cp:revision>
  <dcterms:created xsi:type="dcterms:W3CDTF">2018-09-24T07:27:56Z</dcterms:created>
  <dcterms:modified xsi:type="dcterms:W3CDTF">2024-04-25T04:24:58Z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